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FF"/>
    <a:srgbClr val="FF6699"/>
    <a:srgbClr val="002060"/>
    <a:srgbClr val="9DC3E6"/>
    <a:srgbClr val="DEEBF7"/>
    <a:srgbClr val="CCECFF"/>
    <a:srgbClr val="FFCC99"/>
    <a:srgbClr val="FF99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/>
          <p:cNvSpPr/>
          <p:nvPr/>
        </p:nvSpPr>
        <p:spPr>
          <a:xfrm>
            <a:off x="574851" y="2896127"/>
            <a:ext cx="1273000" cy="1272998"/>
          </a:xfrm>
          <a:custGeom>
            <a:avLst/>
            <a:gdLst>
              <a:gd name="connsiteX0" fmla="*/ 438266 w 1197363"/>
              <a:gd name="connsiteY0" fmla="*/ 0 h 1197362"/>
              <a:gd name="connsiteX1" fmla="*/ 588055 w 1197363"/>
              <a:gd name="connsiteY1" fmla="*/ 496736 h 1197362"/>
              <a:gd name="connsiteX2" fmla="*/ 598682 w 1197363"/>
              <a:gd name="connsiteY2" fmla="*/ 154862 h 1197362"/>
              <a:gd name="connsiteX3" fmla="*/ 609309 w 1197363"/>
              <a:gd name="connsiteY3" fmla="*/ 496736 h 1197362"/>
              <a:gd name="connsiteX4" fmla="*/ 759098 w 1197363"/>
              <a:gd name="connsiteY4" fmla="*/ 0 h 1197362"/>
              <a:gd name="connsiteX5" fmla="*/ 640452 w 1197363"/>
              <a:gd name="connsiteY5" fmla="*/ 505077 h 1197362"/>
              <a:gd name="connsiteX6" fmla="*/ 820591 w 1197363"/>
              <a:gd name="connsiteY6" fmla="*/ 214322 h 1197362"/>
              <a:gd name="connsiteX7" fmla="*/ 658856 w 1197363"/>
              <a:gd name="connsiteY7" fmla="*/ 515710 h 1197362"/>
              <a:gd name="connsiteX8" fmla="*/ 1036947 w 1197363"/>
              <a:gd name="connsiteY8" fmla="*/ 160416 h 1197362"/>
              <a:gd name="connsiteX9" fmla="*/ 681660 w 1197363"/>
              <a:gd name="connsiteY9" fmla="*/ 538501 h 1197362"/>
              <a:gd name="connsiteX10" fmla="*/ 983039 w 1197363"/>
              <a:gd name="connsiteY10" fmla="*/ 376771 h 1197362"/>
              <a:gd name="connsiteX11" fmla="*/ 692278 w 1197363"/>
              <a:gd name="connsiteY11" fmla="*/ 556913 h 1197362"/>
              <a:gd name="connsiteX12" fmla="*/ 1197363 w 1197363"/>
              <a:gd name="connsiteY12" fmla="*/ 438265 h 1197362"/>
              <a:gd name="connsiteX13" fmla="*/ 700633 w 1197363"/>
              <a:gd name="connsiteY13" fmla="*/ 588052 h 1197362"/>
              <a:gd name="connsiteX14" fmla="*/ 1042499 w 1197363"/>
              <a:gd name="connsiteY14" fmla="*/ 598679 h 1197362"/>
              <a:gd name="connsiteX15" fmla="*/ 700621 w 1197363"/>
              <a:gd name="connsiteY15" fmla="*/ 609306 h 1197362"/>
              <a:gd name="connsiteX16" fmla="*/ 1197363 w 1197363"/>
              <a:gd name="connsiteY16" fmla="*/ 759097 h 1197362"/>
              <a:gd name="connsiteX17" fmla="*/ 692289 w 1197363"/>
              <a:gd name="connsiteY17" fmla="*/ 640452 h 1197362"/>
              <a:gd name="connsiteX18" fmla="*/ 983039 w 1197363"/>
              <a:gd name="connsiteY18" fmla="*/ 820588 h 1197362"/>
              <a:gd name="connsiteX19" fmla="*/ 681652 w 1197363"/>
              <a:gd name="connsiteY19" fmla="*/ 658853 h 1197362"/>
              <a:gd name="connsiteX20" fmla="*/ 1036947 w 1197363"/>
              <a:gd name="connsiteY20" fmla="*/ 1036946 h 1197362"/>
              <a:gd name="connsiteX21" fmla="*/ 658861 w 1197363"/>
              <a:gd name="connsiteY21" fmla="*/ 681657 h 1197362"/>
              <a:gd name="connsiteX22" fmla="*/ 820591 w 1197363"/>
              <a:gd name="connsiteY22" fmla="*/ 983036 h 1197362"/>
              <a:gd name="connsiteX23" fmla="*/ 640451 w 1197363"/>
              <a:gd name="connsiteY23" fmla="*/ 692279 h 1197362"/>
              <a:gd name="connsiteX24" fmla="*/ 759098 w 1197363"/>
              <a:gd name="connsiteY24" fmla="*/ 1197362 h 1197362"/>
              <a:gd name="connsiteX25" fmla="*/ 609309 w 1197363"/>
              <a:gd name="connsiteY25" fmla="*/ 700626 h 1197362"/>
              <a:gd name="connsiteX26" fmla="*/ 598682 w 1197363"/>
              <a:gd name="connsiteY26" fmla="*/ 1042496 h 1197362"/>
              <a:gd name="connsiteX27" fmla="*/ 588055 w 1197363"/>
              <a:gd name="connsiteY27" fmla="*/ 700626 h 1197362"/>
              <a:gd name="connsiteX28" fmla="*/ 438266 w 1197363"/>
              <a:gd name="connsiteY28" fmla="*/ 1197362 h 1197362"/>
              <a:gd name="connsiteX29" fmla="*/ 556914 w 1197363"/>
              <a:gd name="connsiteY29" fmla="*/ 692280 h 1197362"/>
              <a:gd name="connsiteX30" fmla="*/ 376774 w 1197363"/>
              <a:gd name="connsiteY30" fmla="*/ 983036 h 1197362"/>
              <a:gd name="connsiteX31" fmla="*/ 538504 w 1197363"/>
              <a:gd name="connsiteY31" fmla="*/ 681656 h 1197362"/>
              <a:gd name="connsiteX32" fmla="*/ 160417 w 1197363"/>
              <a:gd name="connsiteY32" fmla="*/ 1036946 h 1197362"/>
              <a:gd name="connsiteX33" fmla="*/ 515712 w 1197363"/>
              <a:gd name="connsiteY33" fmla="*/ 658853 h 1197362"/>
              <a:gd name="connsiteX34" fmla="*/ 214325 w 1197363"/>
              <a:gd name="connsiteY34" fmla="*/ 820588 h 1197362"/>
              <a:gd name="connsiteX35" fmla="*/ 505076 w 1197363"/>
              <a:gd name="connsiteY35" fmla="*/ 640452 h 1197362"/>
              <a:gd name="connsiteX36" fmla="*/ 0 w 1197363"/>
              <a:gd name="connsiteY36" fmla="*/ 759097 h 1197362"/>
              <a:gd name="connsiteX37" fmla="*/ 496743 w 1197363"/>
              <a:gd name="connsiteY37" fmla="*/ 609306 h 1197362"/>
              <a:gd name="connsiteX38" fmla="*/ 154865 w 1197363"/>
              <a:gd name="connsiteY38" fmla="*/ 598679 h 1197362"/>
              <a:gd name="connsiteX39" fmla="*/ 496731 w 1197363"/>
              <a:gd name="connsiteY39" fmla="*/ 588052 h 1197362"/>
              <a:gd name="connsiteX40" fmla="*/ 1 w 1197363"/>
              <a:gd name="connsiteY40" fmla="*/ 438265 h 1197362"/>
              <a:gd name="connsiteX41" fmla="*/ 505086 w 1197363"/>
              <a:gd name="connsiteY41" fmla="*/ 556913 h 1197362"/>
              <a:gd name="connsiteX42" fmla="*/ 214325 w 1197363"/>
              <a:gd name="connsiteY42" fmla="*/ 376771 h 1197362"/>
              <a:gd name="connsiteX43" fmla="*/ 515705 w 1197363"/>
              <a:gd name="connsiteY43" fmla="*/ 538501 h 1197362"/>
              <a:gd name="connsiteX44" fmla="*/ 160417 w 1197363"/>
              <a:gd name="connsiteY44" fmla="*/ 160416 h 1197362"/>
              <a:gd name="connsiteX45" fmla="*/ 538509 w 1197363"/>
              <a:gd name="connsiteY45" fmla="*/ 515710 h 1197362"/>
              <a:gd name="connsiteX46" fmla="*/ 376774 w 1197363"/>
              <a:gd name="connsiteY46" fmla="*/ 214322 h 1197362"/>
              <a:gd name="connsiteX47" fmla="*/ 556912 w 1197363"/>
              <a:gd name="connsiteY47" fmla="*/ 505076 h 119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97363" h="1197362">
                <a:moveTo>
                  <a:pt x="438266" y="0"/>
                </a:moveTo>
                <a:lnTo>
                  <a:pt x="588055" y="496736"/>
                </a:lnTo>
                <a:lnTo>
                  <a:pt x="598682" y="154862"/>
                </a:lnTo>
                <a:lnTo>
                  <a:pt x="609309" y="496736"/>
                </a:lnTo>
                <a:lnTo>
                  <a:pt x="759098" y="0"/>
                </a:lnTo>
                <a:lnTo>
                  <a:pt x="640452" y="505077"/>
                </a:lnTo>
                <a:lnTo>
                  <a:pt x="820591" y="214322"/>
                </a:lnTo>
                <a:lnTo>
                  <a:pt x="658856" y="515710"/>
                </a:lnTo>
                <a:lnTo>
                  <a:pt x="1036947" y="160416"/>
                </a:lnTo>
                <a:lnTo>
                  <a:pt x="681660" y="538501"/>
                </a:lnTo>
                <a:lnTo>
                  <a:pt x="983039" y="376771"/>
                </a:lnTo>
                <a:lnTo>
                  <a:pt x="692278" y="556913"/>
                </a:lnTo>
                <a:lnTo>
                  <a:pt x="1197363" y="438265"/>
                </a:lnTo>
                <a:lnTo>
                  <a:pt x="700633" y="588052"/>
                </a:lnTo>
                <a:lnTo>
                  <a:pt x="1042499" y="598679"/>
                </a:lnTo>
                <a:lnTo>
                  <a:pt x="700621" y="609306"/>
                </a:lnTo>
                <a:lnTo>
                  <a:pt x="1197363" y="759097"/>
                </a:lnTo>
                <a:lnTo>
                  <a:pt x="692289" y="640452"/>
                </a:lnTo>
                <a:lnTo>
                  <a:pt x="983039" y="820588"/>
                </a:lnTo>
                <a:lnTo>
                  <a:pt x="681652" y="658853"/>
                </a:lnTo>
                <a:lnTo>
                  <a:pt x="1036947" y="1036946"/>
                </a:lnTo>
                <a:lnTo>
                  <a:pt x="658861" y="681657"/>
                </a:lnTo>
                <a:lnTo>
                  <a:pt x="820591" y="983036"/>
                </a:lnTo>
                <a:lnTo>
                  <a:pt x="640451" y="692279"/>
                </a:lnTo>
                <a:lnTo>
                  <a:pt x="759098" y="1197362"/>
                </a:lnTo>
                <a:lnTo>
                  <a:pt x="609309" y="700626"/>
                </a:lnTo>
                <a:lnTo>
                  <a:pt x="598682" y="1042496"/>
                </a:lnTo>
                <a:lnTo>
                  <a:pt x="588055" y="700626"/>
                </a:lnTo>
                <a:lnTo>
                  <a:pt x="438266" y="1197362"/>
                </a:lnTo>
                <a:lnTo>
                  <a:pt x="556914" y="692280"/>
                </a:lnTo>
                <a:lnTo>
                  <a:pt x="376774" y="983036"/>
                </a:lnTo>
                <a:lnTo>
                  <a:pt x="538504" y="681656"/>
                </a:lnTo>
                <a:lnTo>
                  <a:pt x="160417" y="1036946"/>
                </a:lnTo>
                <a:lnTo>
                  <a:pt x="515712" y="658853"/>
                </a:lnTo>
                <a:lnTo>
                  <a:pt x="214325" y="820588"/>
                </a:lnTo>
                <a:lnTo>
                  <a:pt x="505076" y="640452"/>
                </a:lnTo>
                <a:lnTo>
                  <a:pt x="0" y="759097"/>
                </a:lnTo>
                <a:lnTo>
                  <a:pt x="496743" y="609306"/>
                </a:lnTo>
                <a:lnTo>
                  <a:pt x="154865" y="598679"/>
                </a:lnTo>
                <a:lnTo>
                  <a:pt x="496731" y="588052"/>
                </a:lnTo>
                <a:lnTo>
                  <a:pt x="1" y="438265"/>
                </a:lnTo>
                <a:lnTo>
                  <a:pt x="505086" y="556913"/>
                </a:lnTo>
                <a:lnTo>
                  <a:pt x="214325" y="376771"/>
                </a:lnTo>
                <a:lnTo>
                  <a:pt x="515705" y="538501"/>
                </a:lnTo>
                <a:lnTo>
                  <a:pt x="160417" y="160416"/>
                </a:lnTo>
                <a:lnTo>
                  <a:pt x="538509" y="515710"/>
                </a:lnTo>
                <a:lnTo>
                  <a:pt x="376774" y="214322"/>
                </a:lnTo>
                <a:lnTo>
                  <a:pt x="556912" y="50507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FF00">
                  <a:alpha val="80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星: 12 pt 35"/>
          <p:cNvSpPr/>
          <p:nvPr/>
        </p:nvSpPr>
        <p:spPr>
          <a:xfrm>
            <a:off x="822503" y="1233719"/>
            <a:ext cx="777696" cy="777696"/>
          </a:xfrm>
          <a:prstGeom prst="star12">
            <a:avLst>
              <a:gd name="adj" fmla="val 11505"/>
            </a:avLst>
          </a:pr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FF00">
                  <a:alpha val="80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/>
          <p:cNvSpPr/>
          <p:nvPr/>
        </p:nvSpPr>
        <p:spPr bwMode="auto">
          <a:xfrm>
            <a:off x="380198" y="4734145"/>
            <a:ext cx="1662307" cy="1662308"/>
          </a:xfrm>
          <a:custGeom>
            <a:avLst/>
            <a:gdLst>
              <a:gd name="connsiteX0" fmla="*/ 940137 w 1662307"/>
              <a:gd name="connsiteY0" fmla="*/ 0 h 1662308"/>
              <a:gd name="connsiteX1" fmla="*/ 886815 w 1662307"/>
              <a:gd name="connsiteY1" fmla="*/ 645862 h 1662308"/>
              <a:gd name="connsiteX2" fmla="*/ 888529 w 1662307"/>
              <a:gd name="connsiteY2" fmla="*/ 701014 h 1662308"/>
              <a:gd name="connsiteX3" fmla="*/ 900517 w 1662307"/>
              <a:gd name="connsiteY3" fmla="*/ 686838 h 1662308"/>
              <a:gd name="connsiteX4" fmla="*/ 907465 w 1662307"/>
              <a:gd name="connsiteY4" fmla="*/ 669319 h 1662308"/>
              <a:gd name="connsiteX5" fmla="*/ 1039195 w 1662307"/>
              <a:gd name="connsiteY5" fmla="*/ 232473 h 1662308"/>
              <a:gd name="connsiteX6" fmla="*/ 944746 w 1662307"/>
              <a:gd name="connsiteY6" fmla="*/ 634539 h 1662308"/>
              <a:gd name="connsiteX7" fmla="*/ 1092930 w 1662307"/>
              <a:gd name="connsiteY7" fmla="*/ 459315 h 1662308"/>
              <a:gd name="connsiteX8" fmla="*/ 1100688 w 1662307"/>
              <a:gd name="connsiteY8" fmla="*/ 446795 h 1662308"/>
              <a:gd name="connsiteX9" fmla="*/ 1095771 w 1662307"/>
              <a:gd name="connsiteY9" fmla="*/ 455956 h 1662308"/>
              <a:gd name="connsiteX10" fmla="*/ 1341114 w 1662307"/>
              <a:gd name="connsiteY10" fmla="*/ 165845 h 1662308"/>
              <a:gd name="connsiteX11" fmla="*/ 956183 w 1662307"/>
              <a:gd name="connsiteY11" fmla="*/ 721346 h 1662308"/>
              <a:gd name="connsiteX12" fmla="*/ 1028085 w 1662307"/>
              <a:gd name="connsiteY12" fmla="*/ 664423 h 1662308"/>
              <a:gd name="connsiteX13" fmla="*/ 1317043 w 1662307"/>
              <a:gd name="connsiteY13" fmla="*/ 392888 h 1662308"/>
              <a:gd name="connsiteX14" fmla="*/ 1003675 w 1662307"/>
              <a:gd name="connsiteY14" fmla="*/ 726366 h 1662308"/>
              <a:gd name="connsiteX15" fmla="*/ 1128599 w 1662307"/>
              <a:gd name="connsiteY15" fmla="*/ 681440 h 1662308"/>
              <a:gd name="connsiteX16" fmla="*/ 1263135 w 1662307"/>
              <a:gd name="connsiteY16" fmla="*/ 609244 h 1662308"/>
              <a:gd name="connsiteX17" fmla="*/ 1171518 w 1662307"/>
              <a:gd name="connsiteY17" fmla="*/ 666007 h 1662308"/>
              <a:gd name="connsiteX18" fmla="*/ 1605445 w 1662307"/>
              <a:gd name="connsiteY18" fmla="*/ 509959 h 1662308"/>
              <a:gd name="connsiteX19" fmla="*/ 1057382 w 1662307"/>
              <a:gd name="connsiteY19" fmla="*/ 768797 h 1662308"/>
              <a:gd name="connsiteX20" fmla="*/ 1064442 w 1662307"/>
              <a:gd name="connsiteY20" fmla="*/ 767759 h 1662308"/>
              <a:gd name="connsiteX21" fmla="*/ 1477460 w 1662307"/>
              <a:gd name="connsiteY21" fmla="*/ 670738 h 1662308"/>
              <a:gd name="connsiteX22" fmla="*/ 987531 w 1662307"/>
              <a:gd name="connsiteY22" fmla="*/ 818474 h 1662308"/>
              <a:gd name="connsiteX23" fmla="*/ 1002693 w 1662307"/>
              <a:gd name="connsiteY23" fmla="*/ 821207 h 1662308"/>
              <a:gd name="connsiteX24" fmla="*/ 1322595 w 1662307"/>
              <a:gd name="connsiteY24" fmla="*/ 831152 h 1662308"/>
              <a:gd name="connsiteX25" fmla="*/ 1096779 w 1662307"/>
              <a:gd name="connsiteY25" fmla="*/ 838172 h 1662308"/>
              <a:gd name="connsiteX26" fmla="*/ 1662307 w 1662307"/>
              <a:gd name="connsiteY26" fmla="*/ 940138 h 1662308"/>
              <a:gd name="connsiteX27" fmla="*/ 1172903 w 1662307"/>
              <a:gd name="connsiteY27" fmla="*/ 899732 h 1662308"/>
              <a:gd name="connsiteX28" fmla="*/ 1477460 w 1662307"/>
              <a:gd name="connsiteY28" fmla="*/ 991570 h 1662308"/>
              <a:gd name="connsiteX29" fmla="*/ 1178023 w 1662307"/>
              <a:gd name="connsiteY29" fmla="*/ 921231 h 1662308"/>
              <a:gd name="connsiteX30" fmla="*/ 1179426 w 1662307"/>
              <a:gd name="connsiteY30" fmla="*/ 921787 h 1662308"/>
              <a:gd name="connsiteX31" fmla="*/ 1176944 w 1662307"/>
              <a:gd name="connsiteY31" fmla="*/ 920977 h 1662308"/>
              <a:gd name="connsiteX32" fmla="*/ 1039685 w 1662307"/>
              <a:gd name="connsiteY32" fmla="*/ 888734 h 1662308"/>
              <a:gd name="connsiteX33" fmla="*/ 991478 w 1662307"/>
              <a:gd name="connsiteY33" fmla="*/ 884754 h 1662308"/>
              <a:gd name="connsiteX34" fmla="*/ 1263135 w 1662307"/>
              <a:gd name="connsiteY34" fmla="*/ 1053062 h 1662308"/>
              <a:gd name="connsiteX35" fmla="*/ 969550 w 1662307"/>
              <a:gd name="connsiteY35" fmla="*/ 895514 h 1662308"/>
              <a:gd name="connsiteX36" fmla="*/ 1496463 w 1662307"/>
              <a:gd name="connsiteY36" fmla="*/ 1341114 h 1662308"/>
              <a:gd name="connsiteX37" fmla="*/ 1175264 w 1662307"/>
              <a:gd name="connsiteY37" fmla="*/ 1118543 h 1662308"/>
              <a:gd name="connsiteX38" fmla="*/ 1317043 w 1662307"/>
              <a:gd name="connsiteY38" fmla="*/ 1269419 h 1662308"/>
              <a:gd name="connsiteX39" fmla="*/ 1103753 w 1662307"/>
              <a:gd name="connsiteY39" fmla="*/ 1068991 h 1662308"/>
              <a:gd name="connsiteX40" fmla="*/ 1059596 w 1662307"/>
              <a:gd name="connsiteY40" fmla="*/ 1038392 h 1662308"/>
              <a:gd name="connsiteX41" fmla="*/ 1080150 w 1662307"/>
              <a:gd name="connsiteY41" fmla="*/ 1064353 h 1662308"/>
              <a:gd name="connsiteX42" fmla="*/ 1052277 w 1662307"/>
              <a:gd name="connsiteY42" fmla="*/ 1033320 h 1662308"/>
              <a:gd name="connsiteX43" fmla="*/ 973698 w 1662307"/>
              <a:gd name="connsiteY43" fmla="*/ 978870 h 1662308"/>
              <a:gd name="connsiteX44" fmla="*/ 1100687 w 1662307"/>
              <a:gd name="connsiteY44" fmla="*/ 1215509 h 1662308"/>
              <a:gd name="connsiteX45" fmla="*/ 939314 w 1662307"/>
              <a:gd name="connsiteY45" fmla="*/ 955044 h 1662308"/>
              <a:gd name="connsiteX46" fmla="*/ 925396 w 1662307"/>
              <a:gd name="connsiteY46" fmla="*/ 945399 h 1662308"/>
              <a:gd name="connsiteX47" fmla="*/ 945008 w 1662307"/>
              <a:gd name="connsiteY47" fmla="*/ 1028888 h 1662308"/>
              <a:gd name="connsiteX48" fmla="*/ 1152349 w 1662307"/>
              <a:gd name="connsiteY48" fmla="*/ 1605446 h 1662308"/>
              <a:gd name="connsiteX49" fmla="*/ 1009291 w 1662307"/>
              <a:gd name="connsiteY49" fmla="*/ 1302537 h 1662308"/>
              <a:gd name="connsiteX50" fmla="*/ 1039194 w 1662307"/>
              <a:gd name="connsiteY50" fmla="*/ 1429835 h 1662308"/>
              <a:gd name="connsiteX51" fmla="*/ 985826 w 1662307"/>
              <a:gd name="connsiteY51" fmla="*/ 1252850 h 1662308"/>
              <a:gd name="connsiteX52" fmla="*/ 918921 w 1662307"/>
              <a:gd name="connsiteY52" fmla="*/ 1111188 h 1662308"/>
              <a:gd name="connsiteX53" fmla="*/ 922891 w 1662307"/>
              <a:gd name="connsiteY53" fmla="*/ 1138179 h 1662308"/>
              <a:gd name="connsiteX54" fmla="*/ 915787 w 1662307"/>
              <a:gd name="connsiteY54" fmla="*/ 1104552 h 1662308"/>
              <a:gd name="connsiteX55" fmla="*/ 886034 w 1662307"/>
              <a:gd name="connsiteY55" fmla="*/ 1041553 h 1662308"/>
              <a:gd name="connsiteX56" fmla="*/ 878778 w 1662307"/>
              <a:gd name="connsiteY56" fmla="*/ 1274969 h 1662308"/>
              <a:gd name="connsiteX57" fmla="*/ 870500 w 1662307"/>
              <a:gd name="connsiteY57" fmla="*/ 1008661 h 1662308"/>
              <a:gd name="connsiteX58" fmla="*/ 855160 w 1662307"/>
              <a:gd name="connsiteY58" fmla="*/ 976180 h 1662308"/>
              <a:gd name="connsiteX59" fmla="*/ 832081 w 1662307"/>
              <a:gd name="connsiteY59" fmla="*/ 1052718 h 1662308"/>
              <a:gd name="connsiteX60" fmla="*/ 722170 w 1662307"/>
              <a:gd name="connsiteY60" fmla="*/ 1662308 h 1662308"/>
              <a:gd name="connsiteX61" fmla="*/ 750035 w 1662307"/>
              <a:gd name="connsiteY61" fmla="*/ 1324802 h 1662308"/>
              <a:gd name="connsiteX62" fmla="*/ 718363 w 1662307"/>
              <a:gd name="connsiteY62" fmla="*/ 1429835 h 1662308"/>
              <a:gd name="connsiteX63" fmla="*/ 753827 w 1662307"/>
              <a:gd name="connsiteY63" fmla="*/ 1278860 h 1662308"/>
              <a:gd name="connsiteX64" fmla="*/ 771090 w 1662307"/>
              <a:gd name="connsiteY64" fmla="*/ 1069774 h 1662308"/>
              <a:gd name="connsiteX65" fmla="*/ 749788 w 1662307"/>
              <a:gd name="connsiteY65" fmla="*/ 1123487 h 1662308"/>
              <a:gd name="connsiteX66" fmla="*/ 772369 w 1662307"/>
              <a:gd name="connsiteY66" fmla="*/ 1054287 h 1662308"/>
              <a:gd name="connsiteX67" fmla="*/ 774769 w 1662307"/>
              <a:gd name="connsiteY67" fmla="*/ 1025214 h 1662308"/>
              <a:gd name="connsiteX68" fmla="*/ 656871 w 1662307"/>
              <a:gd name="connsiteY68" fmla="*/ 1215510 h 1662308"/>
              <a:gd name="connsiteX69" fmla="*/ 777638 w 1662307"/>
              <a:gd name="connsiteY69" fmla="*/ 990463 h 1662308"/>
              <a:gd name="connsiteX70" fmla="*/ 780723 w 1662307"/>
              <a:gd name="connsiteY70" fmla="*/ 953080 h 1662308"/>
              <a:gd name="connsiteX71" fmla="*/ 321195 w 1662307"/>
              <a:gd name="connsiteY71" fmla="*/ 1496464 h 1662308"/>
              <a:gd name="connsiteX72" fmla="*/ 549470 w 1662307"/>
              <a:gd name="connsiteY72" fmla="*/ 1167032 h 1662308"/>
              <a:gd name="connsiteX73" fmla="*/ 440514 w 1662307"/>
              <a:gd name="connsiteY73" fmla="*/ 1269420 h 1662308"/>
              <a:gd name="connsiteX74" fmla="*/ 585256 w 1662307"/>
              <a:gd name="connsiteY74" fmla="*/ 1115390 h 1662308"/>
              <a:gd name="connsiteX75" fmla="*/ 698523 w 1662307"/>
              <a:gd name="connsiteY75" fmla="*/ 951930 h 1662308"/>
              <a:gd name="connsiteX76" fmla="*/ 607223 w 1662307"/>
              <a:gd name="connsiteY76" fmla="*/ 1024211 h 1662308"/>
              <a:gd name="connsiteX77" fmla="*/ 694858 w 1662307"/>
              <a:gd name="connsiteY77" fmla="*/ 945500 h 1662308"/>
              <a:gd name="connsiteX78" fmla="*/ 494421 w 1662307"/>
              <a:gd name="connsiteY78" fmla="*/ 1053061 h 1662308"/>
              <a:gd name="connsiteX79" fmla="*/ 717799 w 1662307"/>
              <a:gd name="connsiteY79" fmla="*/ 914665 h 1662308"/>
              <a:gd name="connsiteX80" fmla="*/ 56861 w 1662307"/>
              <a:gd name="connsiteY80" fmla="*/ 1152350 h 1662308"/>
              <a:gd name="connsiteX81" fmla="*/ 513275 w 1662307"/>
              <a:gd name="connsiteY81" fmla="*/ 936795 h 1662308"/>
              <a:gd name="connsiteX82" fmla="*/ 280098 w 1662307"/>
              <a:gd name="connsiteY82" fmla="*/ 991571 h 1662308"/>
              <a:gd name="connsiteX83" fmla="*/ 604289 w 1662307"/>
              <a:gd name="connsiteY83" fmla="*/ 893811 h 1662308"/>
              <a:gd name="connsiteX84" fmla="*/ 700347 w 1662307"/>
              <a:gd name="connsiteY84" fmla="*/ 848445 h 1662308"/>
              <a:gd name="connsiteX85" fmla="*/ 681867 w 1662307"/>
              <a:gd name="connsiteY85" fmla="*/ 845113 h 1662308"/>
              <a:gd name="connsiteX86" fmla="*/ 533396 w 1662307"/>
              <a:gd name="connsiteY86" fmla="*/ 866952 h 1662308"/>
              <a:gd name="connsiteX87" fmla="*/ 657537 w 1662307"/>
              <a:gd name="connsiteY87" fmla="*/ 840727 h 1662308"/>
              <a:gd name="connsiteX88" fmla="*/ 639744 w 1662307"/>
              <a:gd name="connsiteY88" fmla="*/ 837518 h 1662308"/>
              <a:gd name="connsiteX89" fmla="*/ 434961 w 1662307"/>
              <a:gd name="connsiteY89" fmla="*/ 831152 h 1662308"/>
              <a:gd name="connsiteX90" fmla="*/ 579515 w 1662307"/>
              <a:gd name="connsiteY90" fmla="*/ 826659 h 1662308"/>
              <a:gd name="connsiteX91" fmla="*/ 0 w 1662307"/>
              <a:gd name="connsiteY91" fmla="*/ 722171 h 1662308"/>
              <a:gd name="connsiteX92" fmla="*/ 620563 w 1662307"/>
              <a:gd name="connsiteY92" fmla="*/ 773404 h 1662308"/>
              <a:gd name="connsiteX93" fmla="*/ 280098 w 1662307"/>
              <a:gd name="connsiteY93" fmla="*/ 670738 h 1662308"/>
              <a:gd name="connsiteX94" fmla="*/ 694196 w 1662307"/>
              <a:gd name="connsiteY94" fmla="*/ 768013 h 1662308"/>
              <a:gd name="connsiteX95" fmla="*/ 658078 w 1662307"/>
              <a:gd name="connsiteY95" fmla="*/ 737469 h 1662308"/>
              <a:gd name="connsiteX96" fmla="*/ 548089 w 1662307"/>
              <a:gd name="connsiteY96" fmla="*/ 693849 h 1662308"/>
              <a:gd name="connsiteX97" fmla="*/ 643194 w 1662307"/>
              <a:gd name="connsiteY97" fmla="*/ 724881 h 1662308"/>
              <a:gd name="connsiteX98" fmla="*/ 539428 w 1662307"/>
              <a:gd name="connsiteY98" fmla="*/ 637129 h 1662308"/>
              <a:gd name="connsiteX99" fmla="*/ 494422 w 1662307"/>
              <a:gd name="connsiteY99" fmla="*/ 609244 h 1662308"/>
              <a:gd name="connsiteX100" fmla="*/ 527353 w 1662307"/>
              <a:gd name="connsiteY100" fmla="*/ 626916 h 1662308"/>
              <a:gd name="connsiteX101" fmla="*/ 165845 w 1662307"/>
              <a:gd name="connsiteY101" fmla="*/ 321195 h 1662308"/>
              <a:gd name="connsiteX102" fmla="*/ 750777 w 1662307"/>
              <a:gd name="connsiteY102" fmla="*/ 726518 h 1662308"/>
              <a:gd name="connsiteX103" fmla="*/ 748764 w 1662307"/>
              <a:gd name="connsiteY103" fmla="*/ 720918 h 1662308"/>
              <a:gd name="connsiteX104" fmla="*/ 440513 w 1662307"/>
              <a:gd name="connsiteY104" fmla="*/ 392889 h 1662308"/>
              <a:gd name="connsiteX105" fmla="*/ 727924 w 1662307"/>
              <a:gd name="connsiteY105" fmla="*/ 662970 h 1662308"/>
              <a:gd name="connsiteX106" fmla="*/ 721383 w 1662307"/>
              <a:gd name="connsiteY106" fmla="*/ 644778 h 1662308"/>
              <a:gd name="connsiteX107" fmla="*/ 647365 w 1662307"/>
              <a:gd name="connsiteY107" fmla="*/ 551283 h 1662308"/>
              <a:gd name="connsiteX108" fmla="*/ 714734 w 1662307"/>
              <a:gd name="connsiteY108" fmla="*/ 626292 h 1662308"/>
              <a:gd name="connsiteX109" fmla="*/ 509959 w 1662307"/>
              <a:gd name="connsiteY109" fmla="*/ 56862 h 1662308"/>
              <a:gd name="connsiteX110" fmla="*/ 813549 w 1662307"/>
              <a:gd name="connsiteY110" fmla="*/ 699686 h 1662308"/>
              <a:gd name="connsiteX111" fmla="*/ 813885 w 1662307"/>
              <a:gd name="connsiteY111" fmla="*/ 700226 h 1662308"/>
              <a:gd name="connsiteX112" fmla="*/ 820119 w 1662307"/>
              <a:gd name="connsiteY112" fmla="*/ 665649 h 1662308"/>
              <a:gd name="connsiteX113" fmla="*/ 718362 w 1662307"/>
              <a:gd name="connsiteY113" fmla="*/ 232473 h 1662308"/>
              <a:gd name="connsiteX114" fmla="*/ 816420 w 1662307"/>
              <a:gd name="connsiteY114" fmla="*/ 557658 h 1662308"/>
              <a:gd name="connsiteX115" fmla="*/ 804623 w 1662307"/>
              <a:gd name="connsiteY115" fmla="*/ 477457 h 1662308"/>
              <a:gd name="connsiteX116" fmla="*/ 831290 w 1662307"/>
              <a:gd name="connsiteY116" fmla="*/ 603686 h 166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62307" h="1662308">
                <a:moveTo>
                  <a:pt x="940137" y="0"/>
                </a:moveTo>
                <a:lnTo>
                  <a:pt x="886815" y="645862"/>
                </a:lnTo>
                <a:lnTo>
                  <a:pt x="888529" y="701014"/>
                </a:lnTo>
                <a:lnTo>
                  <a:pt x="900517" y="686838"/>
                </a:lnTo>
                <a:lnTo>
                  <a:pt x="907465" y="669319"/>
                </a:lnTo>
                <a:lnTo>
                  <a:pt x="1039195" y="232473"/>
                </a:lnTo>
                <a:lnTo>
                  <a:pt x="944746" y="634539"/>
                </a:lnTo>
                <a:lnTo>
                  <a:pt x="1092930" y="459315"/>
                </a:lnTo>
                <a:lnTo>
                  <a:pt x="1100688" y="446795"/>
                </a:lnTo>
                <a:lnTo>
                  <a:pt x="1095771" y="455956"/>
                </a:lnTo>
                <a:lnTo>
                  <a:pt x="1341114" y="165845"/>
                </a:lnTo>
                <a:lnTo>
                  <a:pt x="956183" y="721346"/>
                </a:lnTo>
                <a:lnTo>
                  <a:pt x="1028085" y="664423"/>
                </a:lnTo>
                <a:lnTo>
                  <a:pt x="1317043" y="392888"/>
                </a:lnTo>
                <a:lnTo>
                  <a:pt x="1003675" y="726366"/>
                </a:lnTo>
                <a:lnTo>
                  <a:pt x="1128599" y="681440"/>
                </a:lnTo>
                <a:lnTo>
                  <a:pt x="1263135" y="609244"/>
                </a:lnTo>
                <a:lnTo>
                  <a:pt x="1171518" y="666007"/>
                </a:lnTo>
                <a:lnTo>
                  <a:pt x="1605445" y="509959"/>
                </a:lnTo>
                <a:lnTo>
                  <a:pt x="1057382" y="768797"/>
                </a:lnTo>
                <a:lnTo>
                  <a:pt x="1064442" y="767759"/>
                </a:lnTo>
                <a:lnTo>
                  <a:pt x="1477460" y="670738"/>
                </a:lnTo>
                <a:lnTo>
                  <a:pt x="987531" y="818474"/>
                </a:lnTo>
                <a:lnTo>
                  <a:pt x="1002693" y="821207"/>
                </a:lnTo>
                <a:lnTo>
                  <a:pt x="1322595" y="831152"/>
                </a:lnTo>
                <a:lnTo>
                  <a:pt x="1096779" y="838172"/>
                </a:lnTo>
                <a:lnTo>
                  <a:pt x="1662307" y="940138"/>
                </a:lnTo>
                <a:lnTo>
                  <a:pt x="1172903" y="899732"/>
                </a:lnTo>
                <a:lnTo>
                  <a:pt x="1477460" y="991570"/>
                </a:lnTo>
                <a:lnTo>
                  <a:pt x="1178023" y="921231"/>
                </a:lnTo>
                <a:lnTo>
                  <a:pt x="1179426" y="921787"/>
                </a:lnTo>
                <a:lnTo>
                  <a:pt x="1176944" y="920977"/>
                </a:lnTo>
                <a:lnTo>
                  <a:pt x="1039685" y="888734"/>
                </a:lnTo>
                <a:lnTo>
                  <a:pt x="991478" y="884754"/>
                </a:lnTo>
                <a:lnTo>
                  <a:pt x="1263135" y="1053062"/>
                </a:lnTo>
                <a:lnTo>
                  <a:pt x="969550" y="895514"/>
                </a:lnTo>
                <a:lnTo>
                  <a:pt x="1496463" y="1341114"/>
                </a:lnTo>
                <a:lnTo>
                  <a:pt x="1175264" y="1118543"/>
                </a:lnTo>
                <a:lnTo>
                  <a:pt x="1317043" y="1269419"/>
                </a:lnTo>
                <a:lnTo>
                  <a:pt x="1103753" y="1068991"/>
                </a:lnTo>
                <a:lnTo>
                  <a:pt x="1059596" y="1038392"/>
                </a:lnTo>
                <a:lnTo>
                  <a:pt x="1080150" y="1064353"/>
                </a:lnTo>
                <a:lnTo>
                  <a:pt x="1052277" y="1033320"/>
                </a:lnTo>
                <a:lnTo>
                  <a:pt x="973698" y="978870"/>
                </a:lnTo>
                <a:lnTo>
                  <a:pt x="1100687" y="1215509"/>
                </a:lnTo>
                <a:lnTo>
                  <a:pt x="939314" y="955044"/>
                </a:lnTo>
                <a:lnTo>
                  <a:pt x="925396" y="945399"/>
                </a:lnTo>
                <a:lnTo>
                  <a:pt x="945008" y="1028888"/>
                </a:lnTo>
                <a:lnTo>
                  <a:pt x="1152349" y="1605446"/>
                </a:lnTo>
                <a:lnTo>
                  <a:pt x="1009291" y="1302537"/>
                </a:lnTo>
                <a:lnTo>
                  <a:pt x="1039194" y="1429835"/>
                </a:lnTo>
                <a:lnTo>
                  <a:pt x="985826" y="1252850"/>
                </a:lnTo>
                <a:lnTo>
                  <a:pt x="918921" y="1111188"/>
                </a:lnTo>
                <a:lnTo>
                  <a:pt x="922891" y="1138179"/>
                </a:lnTo>
                <a:lnTo>
                  <a:pt x="915787" y="1104552"/>
                </a:lnTo>
                <a:lnTo>
                  <a:pt x="886034" y="1041553"/>
                </a:lnTo>
                <a:lnTo>
                  <a:pt x="878778" y="1274969"/>
                </a:lnTo>
                <a:lnTo>
                  <a:pt x="870500" y="1008661"/>
                </a:lnTo>
                <a:lnTo>
                  <a:pt x="855160" y="976180"/>
                </a:lnTo>
                <a:lnTo>
                  <a:pt x="832081" y="1052718"/>
                </a:lnTo>
                <a:lnTo>
                  <a:pt x="722170" y="1662308"/>
                </a:lnTo>
                <a:lnTo>
                  <a:pt x="750035" y="1324802"/>
                </a:lnTo>
                <a:lnTo>
                  <a:pt x="718363" y="1429835"/>
                </a:lnTo>
                <a:lnTo>
                  <a:pt x="753827" y="1278860"/>
                </a:lnTo>
                <a:lnTo>
                  <a:pt x="771090" y="1069774"/>
                </a:lnTo>
                <a:lnTo>
                  <a:pt x="749788" y="1123487"/>
                </a:lnTo>
                <a:lnTo>
                  <a:pt x="772369" y="1054287"/>
                </a:lnTo>
                <a:lnTo>
                  <a:pt x="774769" y="1025214"/>
                </a:lnTo>
                <a:lnTo>
                  <a:pt x="656871" y="1215510"/>
                </a:lnTo>
                <a:lnTo>
                  <a:pt x="777638" y="990463"/>
                </a:lnTo>
                <a:lnTo>
                  <a:pt x="780723" y="953080"/>
                </a:lnTo>
                <a:lnTo>
                  <a:pt x="321195" y="1496464"/>
                </a:lnTo>
                <a:lnTo>
                  <a:pt x="549470" y="1167032"/>
                </a:lnTo>
                <a:lnTo>
                  <a:pt x="440514" y="1269420"/>
                </a:lnTo>
                <a:lnTo>
                  <a:pt x="585256" y="1115390"/>
                </a:lnTo>
                <a:lnTo>
                  <a:pt x="698523" y="951930"/>
                </a:lnTo>
                <a:lnTo>
                  <a:pt x="607223" y="1024211"/>
                </a:lnTo>
                <a:lnTo>
                  <a:pt x="694858" y="945500"/>
                </a:lnTo>
                <a:lnTo>
                  <a:pt x="494421" y="1053061"/>
                </a:lnTo>
                <a:lnTo>
                  <a:pt x="717799" y="914665"/>
                </a:lnTo>
                <a:lnTo>
                  <a:pt x="56861" y="1152350"/>
                </a:lnTo>
                <a:lnTo>
                  <a:pt x="513275" y="936795"/>
                </a:lnTo>
                <a:lnTo>
                  <a:pt x="280098" y="991571"/>
                </a:lnTo>
                <a:lnTo>
                  <a:pt x="604289" y="893811"/>
                </a:lnTo>
                <a:lnTo>
                  <a:pt x="700347" y="848445"/>
                </a:lnTo>
                <a:lnTo>
                  <a:pt x="681867" y="845113"/>
                </a:lnTo>
                <a:lnTo>
                  <a:pt x="533396" y="866952"/>
                </a:lnTo>
                <a:lnTo>
                  <a:pt x="657537" y="840727"/>
                </a:lnTo>
                <a:lnTo>
                  <a:pt x="639744" y="837518"/>
                </a:lnTo>
                <a:lnTo>
                  <a:pt x="434961" y="831152"/>
                </a:lnTo>
                <a:lnTo>
                  <a:pt x="579515" y="826659"/>
                </a:lnTo>
                <a:lnTo>
                  <a:pt x="0" y="722171"/>
                </a:lnTo>
                <a:lnTo>
                  <a:pt x="620563" y="773404"/>
                </a:lnTo>
                <a:lnTo>
                  <a:pt x="280098" y="670738"/>
                </a:lnTo>
                <a:lnTo>
                  <a:pt x="694196" y="768013"/>
                </a:lnTo>
                <a:lnTo>
                  <a:pt x="658078" y="737469"/>
                </a:lnTo>
                <a:lnTo>
                  <a:pt x="548089" y="693849"/>
                </a:lnTo>
                <a:lnTo>
                  <a:pt x="643194" y="724881"/>
                </a:lnTo>
                <a:lnTo>
                  <a:pt x="539428" y="637129"/>
                </a:lnTo>
                <a:lnTo>
                  <a:pt x="494422" y="609244"/>
                </a:lnTo>
                <a:lnTo>
                  <a:pt x="527353" y="626916"/>
                </a:lnTo>
                <a:lnTo>
                  <a:pt x="165845" y="321195"/>
                </a:lnTo>
                <a:lnTo>
                  <a:pt x="750777" y="726518"/>
                </a:lnTo>
                <a:lnTo>
                  <a:pt x="748764" y="720918"/>
                </a:lnTo>
                <a:lnTo>
                  <a:pt x="440513" y="392889"/>
                </a:lnTo>
                <a:lnTo>
                  <a:pt x="727924" y="662970"/>
                </a:lnTo>
                <a:lnTo>
                  <a:pt x="721383" y="644778"/>
                </a:lnTo>
                <a:lnTo>
                  <a:pt x="647365" y="551283"/>
                </a:lnTo>
                <a:lnTo>
                  <a:pt x="714734" y="626292"/>
                </a:lnTo>
                <a:lnTo>
                  <a:pt x="509959" y="56862"/>
                </a:lnTo>
                <a:lnTo>
                  <a:pt x="813549" y="699686"/>
                </a:lnTo>
                <a:lnTo>
                  <a:pt x="813885" y="700226"/>
                </a:lnTo>
                <a:lnTo>
                  <a:pt x="820119" y="665649"/>
                </a:lnTo>
                <a:lnTo>
                  <a:pt x="718362" y="232473"/>
                </a:lnTo>
                <a:lnTo>
                  <a:pt x="816420" y="557658"/>
                </a:lnTo>
                <a:lnTo>
                  <a:pt x="804623" y="477457"/>
                </a:lnTo>
                <a:lnTo>
                  <a:pt x="831290" y="60368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FF00">
                  <a:alpha val="80000"/>
                </a:srgb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/>
          <p:cNvSpPr/>
          <p:nvPr/>
        </p:nvSpPr>
        <p:spPr>
          <a:xfrm>
            <a:off x="2470326" y="2896127"/>
            <a:ext cx="1273000" cy="1272998"/>
          </a:xfrm>
          <a:custGeom>
            <a:avLst/>
            <a:gdLst>
              <a:gd name="connsiteX0" fmla="*/ 438266 w 1197363"/>
              <a:gd name="connsiteY0" fmla="*/ 0 h 1197362"/>
              <a:gd name="connsiteX1" fmla="*/ 588055 w 1197363"/>
              <a:gd name="connsiteY1" fmla="*/ 496736 h 1197362"/>
              <a:gd name="connsiteX2" fmla="*/ 598682 w 1197363"/>
              <a:gd name="connsiteY2" fmla="*/ 154862 h 1197362"/>
              <a:gd name="connsiteX3" fmla="*/ 609309 w 1197363"/>
              <a:gd name="connsiteY3" fmla="*/ 496736 h 1197362"/>
              <a:gd name="connsiteX4" fmla="*/ 759098 w 1197363"/>
              <a:gd name="connsiteY4" fmla="*/ 0 h 1197362"/>
              <a:gd name="connsiteX5" fmla="*/ 640452 w 1197363"/>
              <a:gd name="connsiteY5" fmla="*/ 505077 h 1197362"/>
              <a:gd name="connsiteX6" fmla="*/ 820591 w 1197363"/>
              <a:gd name="connsiteY6" fmla="*/ 214322 h 1197362"/>
              <a:gd name="connsiteX7" fmla="*/ 658856 w 1197363"/>
              <a:gd name="connsiteY7" fmla="*/ 515710 h 1197362"/>
              <a:gd name="connsiteX8" fmla="*/ 1036947 w 1197363"/>
              <a:gd name="connsiteY8" fmla="*/ 160416 h 1197362"/>
              <a:gd name="connsiteX9" fmla="*/ 681660 w 1197363"/>
              <a:gd name="connsiteY9" fmla="*/ 538501 h 1197362"/>
              <a:gd name="connsiteX10" fmla="*/ 983039 w 1197363"/>
              <a:gd name="connsiteY10" fmla="*/ 376771 h 1197362"/>
              <a:gd name="connsiteX11" fmla="*/ 692278 w 1197363"/>
              <a:gd name="connsiteY11" fmla="*/ 556913 h 1197362"/>
              <a:gd name="connsiteX12" fmla="*/ 1197363 w 1197363"/>
              <a:gd name="connsiteY12" fmla="*/ 438265 h 1197362"/>
              <a:gd name="connsiteX13" fmla="*/ 700633 w 1197363"/>
              <a:gd name="connsiteY13" fmla="*/ 588052 h 1197362"/>
              <a:gd name="connsiteX14" fmla="*/ 1042499 w 1197363"/>
              <a:gd name="connsiteY14" fmla="*/ 598679 h 1197362"/>
              <a:gd name="connsiteX15" fmla="*/ 700621 w 1197363"/>
              <a:gd name="connsiteY15" fmla="*/ 609306 h 1197362"/>
              <a:gd name="connsiteX16" fmla="*/ 1197363 w 1197363"/>
              <a:gd name="connsiteY16" fmla="*/ 759097 h 1197362"/>
              <a:gd name="connsiteX17" fmla="*/ 692289 w 1197363"/>
              <a:gd name="connsiteY17" fmla="*/ 640452 h 1197362"/>
              <a:gd name="connsiteX18" fmla="*/ 983039 w 1197363"/>
              <a:gd name="connsiteY18" fmla="*/ 820588 h 1197362"/>
              <a:gd name="connsiteX19" fmla="*/ 681652 w 1197363"/>
              <a:gd name="connsiteY19" fmla="*/ 658853 h 1197362"/>
              <a:gd name="connsiteX20" fmla="*/ 1036947 w 1197363"/>
              <a:gd name="connsiteY20" fmla="*/ 1036946 h 1197362"/>
              <a:gd name="connsiteX21" fmla="*/ 658861 w 1197363"/>
              <a:gd name="connsiteY21" fmla="*/ 681657 h 1197362"/>
              <a:gd name="connsiteX22" fmla="*/ 820591 w 1197363"/>
              <a:gd name="connsiteY22" fmla="*/ 983036 h 1197362"/>
              <a:gd name="connsiteX23" fmla="*/ 640451 w 1197363"/>
              <a:gd name="connsiteY23" fmla="*/ 692279 h 1197362"/>
              <a:gd name="connsiteX24" fmla="*/ 759098 w 1197363"/>
              <a:gd name="connsiteY24" fmla="*/ 1197362 h 1197362"/>
              <a:gd name="connsiteX25" fmla="*/ 609309 w 1197363"/>
              <a:gd name="connsiteY25" fmla="*/ 700626 h 1197362"/>
              <a:gd name="connsiteX26" fmla="*/ 598682 w 1197363"/>
              <a:gd name="connsiteY26" fmla="*/ 1042496 h 1197362"/>
              <a:gd name="connsiteX27" fmla="*/ 588055 w 1197363"/>
              <a:gd name="connsiteY27" fmla="*/ 700626 h 1197362"/>
              <a:gd name="connsiteX28" fmla="*/ 438266 w 1197363"/>
              <a:gd name="connsiteY28" fmla="*/ 1197362 h 1197362"/>
              <a:gd name="connsiteX29" fmla="*/ 556914 w 1197363"/>
              <a:gd name="connsiteY29" fmla="*/ 692280 h 1197362"/>
              <a:gd name="connsiteX30" fmla="*/ 376774 w 1197363"/>
              <a:gd name="connsiteY30" fmla="*/ 983036 h 1197362"/>
              <a:gd name="connsiteX31" fmla="*/ 538504 w 1197363"/>
              <a:gd name="connsiteY31" fmla="*/ 681656 h 1197362"/>
              <a:gd name="connsiteX32" fmla="*/ 160417 w 1197363"/>
              <a:gd name="connsiteY32" fmla="*/ 1036946 h 1197362"/>
              <a:gd name="connsiteX33" fmla="*/ 515712 w 1197363"/>
              <a:gd name="connsiteY33" fmla="*/ 658853 h 1197362"/>
              <a:gd name="connsiteX34" fmla="*/ 214325 w 1197363"/>
              <a:gd name="connsiteY34" fmla="*/ 820588 h 1197362"/>
              <a:gd name="connsiteX35" fmla="*/ 505076 w 1197363"/>
              <a:gd name="connsiteY35" fmla="*/ 640452 h 1197362"/>
              <a:gd name="connsiteX36" fmla="*/ 0 w 1197363"/>
              <a:gd name="connsiteY36" fmla="*/ 759097 h 1197362"/>
              <a:gd name="connsiteX37" fmla="*/ 496743 w 1197363"/>
              <a:gd name="connsiteY37" fmla="*/ 609306 h 1197362"/>
              <a:gd name="connsiteX38" fmla="*/ 154865 w 1197363"/>
              <a:gd name="connsiteY38" fmla="*/ 598679 h 1197362"/>
              <a:gd name="connsiteX39" fmla="*/ 496731 w 1197363"/>
              <a:gd name="connsiteY39" fmla="*/ 588052 h 1197362"/>
              <a:gd name="connsiteX40" fmla="*/ 1 w 1197363"/>
              <a:gd name="connsiteY40" fmla="*/ 438265 h 1197362"/>
              <a:gd name="connsiteX41" fmla="*/ 505086 w 1197363"/>
              <a:gd name="connsiteY41" fmla="*/ 556913 h 1197362"/>
              <a:gd name="connsiteX42" fmla="*/ 214325 w 1197363"/>
              <a:gd name="connsiteY42" fmla="*/ 376771 h 1197362"/>
              <a:gd name="connsiteX43" fmla="*/ 515705 w 1197363"/>
              <a:gd name="connsiteY43" fmla="*/ 538501 h 1197362"/>
              <a:gd name="connsiteX44" fmla="*/ 160417 w 1197363"/>
              <a:gd name="connsiteY44" fmla="*/ 160416 h 1197362"/>
              <a:gd name="connsiteX45" fmla="*/ 538509 w 1197363"/>
              <a:gd name="connsiteY45" fmla="*/ 515710 h 1197362"/>
              <a:gd name="connsiteX46" fmla="*/ 376774 w 1197363"/>
              <a:gd name="connsiteY46" fmla="*/ 214322 h 1197362"/>
              <a:gd name="connsiteX47" fmla="*/ 556912 w 1197363"/>
              <a:gd name="connsiteY47" fmla="*/ 505076 h 119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97363" h="1197362">
                <a:moveTo>
                  <a:pt x="438266" y="0"/>
                </a:moveTo>
                <a:lnTo>
                  <a:pt x="588055" y="496736"/>
                </a:lnTo>
                <a:lnTo>
                  <a:pt x="598682" y="154862"/>
                </a:lnTo>
                <a:lnTo>
                  <a:pt x="609309" y="496736"/>
                </a:lnTo>
                <a:lnTo>
                  <a:pt x="759098" y="0"/>
                </a:lnTo>
                <a:lnTo>
                  <a:pt x="640452" y="505077"/>
                </a:lnTo>
                <a:lnTo>
                  <a:pt x="820591" y="214322"/>
                </a:lnTo>
                <a:lnTo>
                  <a:pt x="658856" y="515710"/>
                </a:lnTo>
                <a:lnTo>
                  <a:pt x="1036947" y="160416"/>
                </a:lnTo>
                <a:lnTo>
                  <a:pt x="681660" y="538501"/>
                </a:lnTo>
                <a:lnTo>
                  <a:pt x="983039" y="376771"/>
                </a:lnTo>
                <a:lnTo>
                  <a:pt x="692278" y="556913"/>
                </a:lnTo>
                <a:lnTo>
                  <a:pt x="1197363" y="438265"/>
                </a:lnTo>
                <a:lnTo>
                  <a:pt x="700633" y="588052"/>
                </a:lnTo>
                <a:lnTo>
                  <a:pt x="1042499" y="598679"/>
                </a:lnTo>
                <a:lnTo>
                  <a:pt x="700621" y="609306"/>
                </a:lnTo>
                <a:lnTo>
                  <a:pt x="1197363" y="759097"/>
                </a:lnTo>
                <a:lnTo>
                  <a:pt x="692289" y="640452"/>
                </a:lnTo>
                <a:lnTo>
                  <a:pt x="983039" y="820588"/>
                </a:lnTo>
                <a:lnTo>
                  <a:pt x="681652" y="658853"/>
                </a:lnTo>
                <a:lnTo>
                  <a:pt x="1036947" y="1036946"/>
                </a:lnTo>
                <a:lnTo>
                  <a:pt x="658861" y="681657"/>
                </a:lnTo>
                <a:lnTo>
                  <a:pt x="820591" y="983036"/>
                </a:lnTo>
                <a:lnTo>
                  <a:pt x="640451" y="692279"/>
                </a:lnTo>
                <a:lnTo>
                  <a:pt x="759098" y="1197362"/>
                </a:lnTo>
                <a:lnTo>
                  <a:pt x="609309" y="700626"/>
                </a:lnTo>
                <a:lnTo>
                  <a:pt x="598682" y="1042496"/>
                </a:lnTo>
                <a:lnTo>
                  <a:pt x="588055" y="700626"/>
                </a:lnTo>
                <a:lnTo>
                  <a:pt x="438266" y="1197362"/>
                </a:lnTo>
                <a:lnTo>
                  <a:pt x="556914" y="692280"/>
                </a:lnTo>
                <a:lnTo>
                  <a:pt x="376774" y="983036"/>
                </a:lnTo>
                <a:lnTo>
                  <a:pt x="538504" y="681656"/>
                </a:lnTo>
                <a:lnTo>
                  <a:pt x="160417" y="1036946"/>
                </a:lnTo>
                <a:lnTo>
                  <a:pt x="515712" y="658853"/>
                </a:lnTo>
                <a:lnTo>
                  <a:pt x="214325" y="820588"/>
                </a:lnTo>
                <a:lnTo>
                  <a:pt x="505076" y="640452"/>
                </a:lnTo>
                <a:lnTo>
                  <a:pt x="0" y="759097"/>
                </a:lnTo>
                <a:lnTo>
                  <a:pt x="496743" y="609306"/>
                </a:lnTo>
                <a:lnTo>
                  <a:pt x="154865" y="598679"/>
                </a:lnTo>
                <a:lnTo>
                  <a:pt x="496731" y="588052"/>
                </a:lnTo>
                <a:lnTo>
                  <a:pt x="1" y="438265"/>
                </a:lnTo>
                <a:lnTo>
                  <a:pt x="505086" y="556913"/>
                </a:lnTo>
                <a:lnTo>
                  <a:pt x="214325" y="376771"/>
                </a:lnTo>
                <a:lnTo>
                  <a:pt x="515705" y="538501"/>
                </a:lnTo>
                <a:lnTo>
                  <a:pt x="160417" y="160416"/>
                </a:lnTo>
                <a:lnTo>
                  <a:pt x="538509" y="515710"/>
                </a:lnTo>
                <a:lnTo>
                  <a:pt x="376774" y="214322"/>
                </a:lnTo>
                <a:lnTo>
                  <a:pt x="556912" y="50507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92D05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星: 12 pt 45"/>
          <p:cNvSpPr/>
          <p:nvPr/>
        </p:nvSpPr>
        <p:spPr>
          <a:xfrm>
            <a:off x="2717978" y="1233719"/>
            <a:ext cx="777696" cy="777696"/>
          </a:xfrm>
          <a:prstGeom prst="star12">
            <a:avLst>
              <a:gd name="adj" fmla="val 11505"/>
            </a:avLst>
          </a:pr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92D05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/>
          <p:cNvSpPr/>
          <p:nvPr/>
        </p:nvSpPr>
        <p:spPr bwMode="auto">
          <a:xfrm>
            <a:off x="2275673" y="4734145"/>
            <a:ext cx="1662307" cy="1662308"/>
          </a:xfrm>
          <a:custGeom>
            <a:avLst/>
            <a:gdLst>
              <a:gd name="connsiteX0" fmla="*/ 940137 w 1662307"/>
              <a:gd name="connsiteY0" fmla="*/ 0 h 1662308"/>
              <a:gd name="connsiteX1" fmla="*/ 886815 w 1662307"/>
              <a:gd name="connsiteY1" fmla="*/ 645862 h 1662308"/>
              <a:gd name="connsiteX2" fmla="*/ 888529 w 1662307"/>
              <a:gd name="connsiteY2" fmla="*/ 701014 h 1662308"/>
              <a:gd name="connsiteX3" fmla="*/ 900517 w 1662307"/>
              <a:gd name="connsiteY3" fmla="*/ 686838 h 1662308"/>
              <a:gd name="connsiteX4" fmla="*/ 907465 w 1662307"/>
              <a:gd name="connsiteY4" fmla="*/ 669319 h 1662308"/>
              <a:gd name="connsiteX5" fmla="*/ 1039195 w 1662307"/>
              <a:gd name="connsiteY5" fmla="*/ 232473 h 1662308"/>
              <a:gd name="connsiteX6" fmla="*/ 944746 w 1662307"/>
              <a:gd name="connsiteY6" fmla="*/ 634539 h 1662308"/>
              <a:gd name="connsiteX7" fmla="*/ 1092930 w 1662307"/>
              <a:gd name="connsiteY7" fmla="*/ 459315 h 1662308"/>
              <a:gd name="connsiteX8" fmla="*/ 1100688 w 1662307"/>
              <a:gd name="connsiteY8" fmla="*/ 446795 h 1662308"/>
              <a:gd name="connsiteX9" fmla="*/ 1095771 w 1662307"/>
              <a:gd name="connsiteY9" fmla="*/ 455956 h 1662308"/>
              <a:gd name="connsiteX10" fmla="*/ 1341114 w 1662307"/>
              <a:gd name="connsiteY10" fmla="*/ 165845 h 1662308"/>
              <a:gd name="connsiteX11" fmla="*/ 956183 w 1662307"/>
              <a:gd name="connsiteY11" fmla="*/ 721346 h 1662308"/>
              <a:gd name="connsiteX12" fmla="*/ 1028085 w 1662307"/>
              <a:gd name="connsiteY12" fmla="*/ 664423 h 1662308"/>
              <a:gd name="connsiteX13" fmla="*/ 1317043 w 1662307"/>
              <a:gd name="connsiteY13" fmla="*/ 392888 h 1662308"/>
              <a:gd name="connsiteX14" fmla="*/ 1003675 w 1662307"/>
              <a:gd name="connsiteY14" fmla="*/ 726366 h 1662308"/>
              <a:gd name="connsiteX15" fmla="*/ 1128599 w 1662307"/>
              <a:gd name="connsiteY15" fmla="*/ 681440 h 1662308"/>
              <a:gd name="connsiteX16" fmla="*/ 1263135 w 1662307"/>
              <a:gd name="connsiteY16" fmla="*/ 609244 h 1662308"/>
              <a:gd name="connsiteX17" fmla="*/ 1171518 w 1662307"/>
              <a:gd name="connsiteY17" fmla="*/ 666007 h 1662308"/>
              <a:gd name="connsiteX18" fmla="*/ 1605445 w 1662307"/>
              <a:gd name="connsiteY18" fmla="*/ 509959 h 1662308"/>
              <a:gd name="connsiteX19" fmla="*/ 1057382 w 1662307"/>
              <a:gd name="connsiteY19" fmla="*/ 768797 h 1662308"/>
              <a:gd name="connsiteX20" fmla="*/ 1064442 w 1662307"/>
              <a:gd name="connsiteY20" fmla="*/ 767759 h 1662308"/>
              <a:gd name="connsiteX21" fmla="*/ 1477460 w 1662307"/>
              <a:gd name="connsiteY21" fmla="*/ 670738 h 1662308"/>
              <a:gd name="connsiteX22" fmla="*/ 987531 w 1662307"/>
              <a:gd name="connsiteY22" fmla="*/ 818474 h 1662308"/>
              <a:gd name="connsiteX23" fmla="*/ 1002693 w 1662307"/>
              <a:gd name="connsiteY23" fmla="*/ 821207 h 1662308"/>
              <a:gd name="connsiteX24" fmla="*/ 1322595 w 1662307"/>
              <a:gd name="connsiteY24" fmla="*/ 831152 h 1662308"/>
              <a:gd name="connsiteX25" fmla="*/ 1096779 w 1662307"/>
              <a:gd name="connsiteY25" fmla="*/ 838172 h 1662308"/>
              <a:gd name="connsiteX26" fmla="*/ 1662307 w 1662307"/>
              <a:gd name="connsiteY26" fmla="*/ 940138 h 1662308"/>
              <a:gd name="connsiteX27" fmla="*/ 1172903 w 1662307"/>
              <a:gd name="connsiteY27" fmla="*/ 899732 h 1662308"/>
              <a:gd name="connsiteX28" fmla="*/ 1477460 w 1662307"/>
              <a:gd name="connsiteY28" fmla="*/ 991570 h 1662308"/>
              <a:gd name="connsiteX29" fmla="*/ 1178023 w 1662307"/>
              <a:gd name="connsiteY29" fmla="*/ 921231 h 1662308"/>
              <a:gd name="connsiteX30" fmla="*/ 1179426 w 1662307"/>
              <a:gd name="connsiteY30" fmla="*/ 921787 h 1662308"/>
              <a:gd name="connsiteX31" fmla="*/ 1176944 w 1662307"/>
              <a:gd name="connsiteY31" fmla="*/ 920977 h 1662308"/>
              <a:gd name="connsiteX32" fmla="*/ 1039685 w 1662307"/>
              <a:gd name="connsiteY32" fmla="*/ 888734 h 1662308"/>
              <a:gd name="connsiteX33" fmla="*/ 991478 w 1662307"/>
              <a:gd name="connsiteY33" fmla="*/ 884754 h 1662308"/>
              <a:gd name="connsiteX34" fmla="*/ 1263135 w 1662307"/>
              <a:gd name="connsiteY34" fmla="*/ 1053062 h 1662308"/>
              <a:gd name="connsiteX35" fmla="*/ 969550 w 1662307"/>
              <a:gd name="connsiteY35" fmla="*/ 895514 h 1662308"/>
              <a:gd name="connsiteX36" fmla="*/ 1496463 w 1662307"/>
              <a:gd name="connsiteY36" fmla="*/ 1341114 h 1662308"/>
              <a:gd name="connsiteX37" fmla="*/ 1175264 w 1662307"/>
              <a:gd name="connsiteY37" fmla="*/ 1118543 h 1662308"/>
              <a:gd name="connsiteX38" fmla="*/ 1317043 w 1662307"/>
              <a:gd name="connsiteY38" fmla="*/ 1269419 h 1662308"/>
              <a:gd name="connsiteX39" fmla="*/ 1103753 w 1662307"/>
              <a:gd name="connsiteY39" fmla="*/ 1068991 h 1662308"/>
              <a:gd name="connsiteX40" fmla="*/ 1059596 w 1662307"/>
              <a:gd name="connsiteY40" fmla="*/ 1038392 h 1662308"/>
              <a:gd name="connsiteX41" fmla="*/ 1080150 w 1662307"/>
              <a:gd name="connsiteY41" fmla="*/ 1064353 h 1662308"/>
              <a:gd name="connsiteX42" fmla="*/ 1052277 w 1662307"/>
              <a:gd name="connsiteY42" fmla="*/ 1033320 h 1662308"/>
              <a:gd name="connsiteX43" fmla="*/ 973698 w 1662307"/>
              <a:gd name="connsiteY43" fmla="*/ 978870 h 1662308"/>
              <a:gd name="connsiteX44" fmla="*/ 1100687 w 1662307"/>
              <a:gd name="connsiteY44" fmla="*/ 1215509 h 1662308"/>
              <a:gd name="connsiteX45" fmla="*/ 939314 w 1662307"/>
              <a:gd name="connsiteY45" fmla="*/ 955044 h 1662308"/>
              <a:gd name="connsiteX46" fmla="*/ 925396 w 1662307"/>
              <a:gd name="connsiteY46" fmla="*/ 945399 h 1662308"/>
              <a:gd name="connsiteX47" fmla="*/ 945008 w 1662307"/>
              <a:gd name="connsiteY47" fmla="*/ 1028888 h 1662308"/>
              <a:gd name="connsiteX48" fmla="*/ 1152349 w 1662307"/>
              <a:gd name="connsiteY48" fmla="*/ 1605446 h 1662308"/>
              <a:gd name="connsiteX49" fmla="*/ 1009291 w 1662307"/>
              <a:gd name="connsiteY49" fmla="*/ 1302537 h 1662308"/>
              <a:gd name="connsiteX50" fmla="*/ 1039194 w 1662307"/>
              <a:gd name="connsiteY50" fmla="*/ 1429835 h 1662308"/>
              <a:gd name="connsiteX51" fmla="*/ 985826 w 1662307"/>
              <a:gd name="connsiteY51" fmla="*/ 1252850 h 1662308"/>
              <a:gd name="connsiteX52" fmla="*/ 918921 w 1662307"/>
              <a:gd name="connsiteY52" fmla="*/ 1111188 h 1662308"/>
              <a:gd name="connsiteX53" fmla="*/ 922891 w 1662307"/>
              <a:gd name="connsiteY53" fmla="*/ 1138179 h 1662308"/>
              <a:gd name="connsiteX54" fmla="*/ 915787 w 1662307"/>
              <a:gd name="connsiteY54" fmla="*/ 1104552 h 1662308"/>
              <a:gd name="connsiteX55" fmla="*/ 886034 w 1662307"/>
              <a:gd name="connsiteY55" fmla="*/ 1041553 h 1662308"/>
              <a:gd name="connsiteX56" fmla="*/ 878778 w 1662307"/>
              <a:gd name="connsiteY56" fmla="*/ 1274969 h 1662308"/>
              <a:gd name="connsiteX57" fmla="*/ 870500 w 1662307"/>
              <a:gd name="connsiteY57" fmla="*/ 1008661 h 1662308"/>
              <a:gd name="connsiteX58" fmla="*/ 855160 w 1662307"/>
              <a:gd name="connsiteY58" fmla="*/ 976180 h 1662308"/>
              <a:gd name="connsiteX59" fmla="*/ 832081 w 1662307"/>
              <a:gd name="connsiteY59" fmla="*/ 1052718 h 1662308"/>
              <a:gd name="connsiteX60" fmla="*/ 722170 w 1662307"/>
              <a:gd name="connsiteY60" fmla="*/ 1662308 h 1662308"/>
              <a:gd name="connsiteX61" fmla="*/ 750035 w 1662307"/>
              <a:gd name="connsiteY61" fmla="*/ 1324802 h 1662308"/>
              <a:gd name="connsiteX62" fmla="*/ 718363 w 1662307"/>
              <a:gd name="connsiteY62" fmla="*/ 1429835 h 1662308"/>
              <a:gd name="connsiteX63" fmla="*/ 753827 w 1662307"/>
              <a:gd name="connsiteY63" fmla="*/ 1278860 h 1662308"/>
              <a:gd name="connsiteX64" fmla="*/ 771090 w 1662307"/>
              <a:gd name="connsiteY64" fmla="*/ 1069774 h 1662308"/>
              <a:gd name="connsiteX65" fmla="*/ 749788 w 1662307"/>
              <a:gd name="connsiteY65" fmla="*/ 1123487 h 1662308"/>
              <a:gd name="connsiteX66" fmla="*/ 772369 w 1662307"/>
              <a:gd name="connsiteY66" fmla="*/ 1054287 h 1662308"/>
              <a:gd name="connsiteX67" fmla="*/ 774769 w 1662307"/>
              <a:gd name="connsiteY67" fmla="*/ 1025214 h 1662308"/>
              <a:gd name="connsiteX68" fmla="*/ 656871 w 1662307"/>
              <a:gd name="connsiteY68" fmla="*/ 1215510 h 1662308"/>
              <a:gd name="connsiteX69" fmla="*/ 777638 w 1662307"/>
              <a:gd name="connsiteY69" fmla="*/ 990463 h 1662308"/>
              <a:gd name="connsiteX70" fmla="*/ 780723 w 1662307"/>
              <a:gd name="connsiteY70" fmla="*/ 953080 h 1662308"/>
              <a:gd name="connsiteX71" fmla="*/ 321195 w 1662307"/>
              <a:gd name="connsiteY71" fmla="*/ 1496464 h 1662308"/>
              <a:gd name="connsiteX72" fmla="*/ 549470 w 1662307"/>
              <a:gd name="connsiteY72" fmla="*/ 1167032 h 1662308"/>
              <a:gd name="connsiteX73" fmla="*/ 440514 w 1662307"/>
              <a:gd name="connsiteY73" fmla="*/ 1269420 h 1662308"/>
              <a:gd name="connsiteX74" fmla="*/ 585256 w 1662307"/>
              <a:gd name="connsiteY74" fmla="*/ 1115390 h 1662308"/>
              <a:gd name="connsiteX75" fmla="*/ 698523 w 1662307"/>
              <a:gd name="connsiteY75" fmla="*/ 951930 h 1662308"/>
              <a:gd name="connsiteX76" fmla="*/ 607223 w 1662307"/>
              <a:gd name="connsiteY76" fmla="*/ 1024211 h 1662308"/>
              <a:gd name="connsiteX77" fmla="*/ 694858 w 1662307"/>
              <a:gd name="connsiteY77" fmla="*/ 945500 h 1662308"/>
              <a:gd name="connsiteX78" fmla="*/ 494421 w 1662307"/>
              <a:gd name="connsiteY78" fmla="*/ 1053061 h 1662308"/>
              <a:gd name="connsiteX79" fmla="*/ 717799 w 1662307"/>
              <a:gd name="connsiteY79" fmla="*/ 914665 h 1662308"/>
              <a:gd name="connsiteX80" fmla="*/ 56861 w 1662307"/>
              <a:gd name="connsiteY80" fmla="*/ 1152350 h 1662308"/>
              <a:gd name="connsiteX81" fmla="*/ 513275 w 1662307"/>
              <a:gd name="connsiteY81" fmla="*/ 936795 h 1662308"/>
              <a:gd name="connsiteX82" fmla="*/ 280098 w 1662307"/>
              <a:gd name="connsiteY82" fmla="*/ 991571 h 1662308"/>
              <a:gd name="connsiteX83" fmla="*/ 604289 w 1662307"/>
              <a:gd name="connsiteY83" fmla="*/ 893811 h 1662308"/>
              <a:gd name="connsiteX84" fmla="*/ 700347 w 1662307"/>
              <a:gd name="connsiteY84" fmla="*/ 848445 h 1662308"/>
              <a:gd name="connsiteX85" fmla="*/ 681867 w 1662307"/>
              <a:gd name="connsiteY85" fmla="*/ 845113 h 1662308"/>
              <a:gd name="connsiteX86" fmla="*/ 533396 w 1662307"/>
              <a:gd name="connsiteY86" fmla="*/ 866952 h 1662308"/>
              <a:gd name="connsiteX87" fmla="*/ 657537 w 1662307"/>
              <a:gd name="connsiteY87" fmla="*/ 840727 h 1662308"/>
              <a:gd name="connsiteX88" fmla="*/ 639744 w 1662307"/>
              <a:gd name="connsiteY88" fmla="*/ 837518 h 1662308"/>
              <a:gd name="connsiteX89" fmla="*/ 434961 w 1662307"/>
              <a:gd name="connsiteY89" fmla="*/ 831152 h 1662308"/>
              <a:gd name="connsiteX90" fmla="*/ 579515 w 1662307"/>
              <a:gd name="connsiteY90" fmla="*/ 826659 h 1662308"/>
              <a:gd name="connsiteX91" fmla="*/ 0 w 1662307"/>
              <a:gd name="connsiteY91" fmla="*/ 722171 h 1662308"/>
              <a:gd name="connsiteX92" fmla="*/ 620563 w 1662307"/>
              <a:gd name="connsiteY92" fmla="*/ 773404 h 1662308"/>
              <a:gd name="connsiteX93" fmla="*/ 280098 w 1662307"/>
              <a:gd name="connsiteY93" fmla="*/ 670738 h 1662308"/>
              <a:gd name="connsiteX94" fmla="*/ 694196 w 1662307"/>
              <a:gd name="connsiteY94" fmla="*/ 768013 h 1662308"/>
              <a:gd name="connsiteX95" fmla="*/ 658078 w 1662307"/>
              <a:gd name="connsiteY95" fmla="*/ 737469 h 1662308"/>
              <a:gd name="connsiteX96" fmla="*/ 548089 w 1662307"/>
              <a:gd name="connsiteY96" fmla="*/ 693849 h 1662308"/>
              <a:gd name="connsiteX97" fmla="*/ 643194 w 1662307"/>
              <a:gd name="connsiteY97" fmla="*/ 724881 h 1662308"/>
              <a:gd name="connsiteX98" fmla="*/ 539428 w 1662307"/>
              <a:gd name="connsiteY98" fmla="*/ 637129 h 1662308"/>
              <a:gd name="connsiteX99" fmla="*/ 494422 w 1662307"/>
              <a:gd name="connsiteY99" fmla="*/ 609244 h 1662308"/>
              <a:gd name="connsiteX100" fmla="*/ 527353 w 1662307"/>
              <a:gd name="connsiteY100" fmla="*/ 626916 h 1662308"/>
              <a:gd name="connsiteX101" fmla="*/ 165845 w 1662307"/>
              <a:gd name="connsiteY101" fmla="*/ 321195 h 1662308"/>
              <a:gd name="connsiteX102" fmla="*/ 750777 w 1662307"/>
              <a:gd name="connsiteY102" fmla="*/ 726518 h 1662308"/>
              <a:gd name="connsiteX103" fmla="*/ 748764 w 1662307"/>
              <a:gd name="connsiteY103" fmla="*/ 720918 h 1662308"/>
              <a:gd name="connsiteX104" fmla="*/ 440513 w 1662307"/>
              <a:gd name="connsiteY104" fmla="*/ 392889 h 1662308"/>
              <a:gd name="connsiteX105" fmla="*/ 727924 w 1662307"/>
              <a:gd name="connsiteY105" fmla="*/ 662970 h 1662308"/>
              <a:gd name="connsiteX106" fmla="*/ 721383 w 1662307"/>
              <a:gd name="connsiteY106" fmla="*/ 644778 h 1662308"/>
              <a:gd name="connsiteX107" fmla="*/ 647365 w 1662307"/>
              <a:gd name="connsiteY107" fmla="*/ 551283 h 1662308"/>
              <a:gd name="connsiteX108" fmla="*/ 714734 w 1662307"/>
              <a:gd name="connsiteY108" fmla="*/ 626292 h 1662308"/>
              <a:gd name="connsiteX109" fmla="*/ 509959 w 1662307"/>
              <a:gd name="connsiteY109" fmla="*/ 56862 h 1662308"/>
              <a:gd name="connsiteX110" fmla="*/ 813549 w 1662307"/>
              <a:gd name="connsiteY110" fmla="*/ 699686 h 1662308"/>
              <a:gd name="connsiteX111" fmla="*/ 813885 w 1662307"/>
              <a:gd name="connsiteY111" fmla="*/ 700226 h 1662308"/>
              <a:gd name="connsiteX112" fmla="*/ 820119 w 1662307"/>
              <a:gd name="connsiteY112" fmla="*/ 665649 h 1662308"/>
              <a:gd name="connsiteX113" fmla="*/ 718362 w 1662307"/>
              <a:gd name="connsiteY113" fmla="*/ 232473 h 1662308"/>
              <a:gd name="connsiteX114" fmla="*/ 816420 w 1662307"/>
              <a:gd name="connsiteY114" fmla="*/ 557658 h 1662308"/>
              <a:gd name="connsiteX115" fmla="*/ 804623 w 1662307"/>
              <a:gd name="connsiteY115" fmla="*/ 477457 h 1662308"/>
              <a:gd name="connsiteX116" fmla="*/ 831290 w 1662307"/>
              <a:gd name="connsiteY116" fmla="*/ 603686 h 166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62307" h="1662308">
                <a:moveTo>
                  <a:pt x="940137" y="0"/>
                </a:moveTo>
                <a:lnTo>
                  <a:pt x="886815" y="645862"/>
                </a:lnTo>
                <a:lnTo>
                  <a:pt x="888529" y="701014"/>
                </a:lnTo>
                <a:lnTo>
                  <a:pt x="900517" y="686838"/>
                </a:lnTo>
                <a:lnTo>
                  <a:pt x="907465" y="669319"/>
                </a:lnTo>
                <a:lnTo>
                  <a:pt x="1039195" y="232473"/>
                </a:lnTo>
                <a:lnTo>
                  <a:pt x="944746" y="634539"/>
                </a:lnTo>
                <a:lnTo>
                  <a:pt x="1092930" y="459315"/>
                </a:lnTo>
                <a:lnTo>
                  <a:pt x="1100688" y="446795"/>
                </a:lnTo>
                <a:lnTo>
                  <a:pt x="1095771" y="455956"/>
                </a:lnTo>
                <a:lnTo>
                  <a:pt x="1341114" y="165845"/>
                </a:lnTo>
                <a:lnTo>
                  <a:pt x="956183" y="721346"/>
                </a:lnTo>
                <a:lnTo>
                  <a:pt x="1028085" y="664423"/>
                </a:lnTo>
                <a:lnTo>
                  <a:pt x="1317043" y="392888"/>
                </a:lnTo>
                <a:lnTo>
                  <a:pt x="1003675" y="726366"/>
                </a:lnTo>
                <a:lnTo>
                  <a:pt x="1128599" y="681440"/>
                </a:lnTo>
                <a:lnTo>
                  <a:pt x="1263135" y="609244"/>
                </a:lnTo>
                <a:lnTo>
                  <a:pt x="1171518" y="666007"/>
                </a:lnTo>
                <a:lnTo>
                  <a:pt x="1605445" y="509959"/>
                </a:lnTo>
                <a:lnTo>
                  <a:pt x="1057382" y="768797"/>
                </a:lnTo>
                <a:lnTo>
                  <a:pt x="1064442" y="767759"/>
                </a:lnTo>
                <a:lnTo>
                  <a:pt x="1477460" y="670738"/>
                </a:lnTo>
                <a:lnTo>
                  <a:pt x="987531" y="818474"/>
                </a:lnTo>
                <a:lnTo>
                  <a:pt x="1002693" y="821207"/>
                </a:lnTo>
                <a:lnTo>
                  <a:pt x="1322595" y="831152"/>
                </a:lnTo>
                <a:lnTo>
                  <a:pt x="1096779" y="838172"/>
                </a:lnTo>
                <a:lnTo>
                  <a:pt x="1662307" y="940138"/>
                </a:lnTo>
                <a:lnTo>
                  <a:pt x="1172903" y="899732"/>
                </a:lnTo>
                <a:lnTo>
                  <a:pt x="1477460" y="991570"/>
                </a:lnTo>
                <a:lnTo>
                  <a:pt x="1178023" y="921231"/>
                </a:lnTo>
                <a:lnTo>
                  <a:pt x="1179426" y="921787"/>
                </a:lnTo>
                <a:lnTo>
                  <a:pt x="1176944" y="920977"/>
                </a:lnTo>
                <a:lnTo>
                  <a:pt x="1039685" y="888734"/>
                </a:lnTo>
                <a:lnTo>
                  <a:pt x="991478" y="884754"/>
                </a:lnTo>
                <a:lnTo>
                  <a:pt x="1263135" y="1053062"/>
                </a:lnTo>
                <a:lnTo>
                  <a:pt x="969550" y="895514"/>
                </a:lnTo>
                <a:lnTo>
                  <a:pt x="1496463" y="1341114"/>
                </a:lnTo>
                <a:lnTo>
                  <a:pt x="1175264" y="1118543"/>
                </a:lnTo>
                <a:lnTo>
                  <a:pt x="1317043" y="1269419"/>
                </a:lnTo>
                <a:lnTo>
                  <a:pt x="1103753" y="1068991"/>
                </a:lnTo>
                <a:lnTo>
                  <a:pt x="1059596" y="1038392"/>
                </a:lnTo>
                <a:lnTo>
                  <a:pt x="1080150" y="1064353"/>
                </a:lnTo>
                <a:lnTo>
                  <a:pt x="1052277" y="1033320"/>
                </a:lnTo>
                <a:lnTo>
                  <a:pt x="973698" y="978870"/>
                </a:lnTo>
                <a:lnTo>
                  <a:pt x="1100687" y="1215509"/>
                </a:lnTo>
                <a:lnTo>
                  <a:pt x="939314" y="955044"/>
                </a:lnTo>
                <a:lnTo>
                  <a:pt x="925396" y="945399"/>
                </a:lnTo>
                <a:lnTo>
                  <a:pt x="945008" y="1028888"/>
                </a:lnTo>
                <a:lnTo>
                  <a:pt x="1152349" y="1605446"/>
                </a:lnTo>
                <a:lnTo>
                  <a:pt x="1009291" y="1302537"/>
                </a:lnTo>
                <a:lnTo>
                  <a:pt x="1039194" y="1429835"/>
                </a:lnTo>
                <a:lnTo>
                  <a:pt x="985826" y="1252850"/>
                </a:lnTo>
                <a:lnTo>
                  <a:pt x="918921" y="1111188"/>
                </a:lnTo>
                <a:lnTo>
                  <a:pt x="922891" y="1138179"/>
                </a:lnTo>
                <a:lnTo>
                  <a:pt x="915787" y="1104552"/>
                </a:lnTo>
                <a:lnTo>
                  <a:pt x="886034" y="1041553"/>
                </a:lnTo>
                <a:lnTo>
                  <a:pt x="878778" y="1274969"/>
                </a:lnTo>
                <a:lnTo>
                  <a:pt x="870500" y="1008661"/>
                </a:lnTo>
                <a:lnTo>
                  <a:pt x="855160" y="976180"/>
                </a:lnTo>
                <a:lnTo>
                  <a:pt x="832081" y="1052718"/>
                </a:lnTo>
                <a:lnTo>
                  <a:pt x="722170" y="1662308"/>
                </a:lnTo>
                <a:lnTo>
                  <a:pt x="750035" y="1324802"/>
                </a:lnTo>
                <a:lnTo>
                  <a:pt x="718363" y="1429835"/>
                </a:lnTo>
                <a:lnTo>
                  <a:pt x="753827" y="1278860"/>
                </a:lnTo>
                <a:lnTo>
                  <a:pt x="771090" y="1069774"/>
                </a:lnTo>
                <a:lnTo>
                  <a:pt x="749788" y="1123487"/>
                </a:lnTo>
                <a:lnTo>
                  <a:pt x="772369" y="1054287"/>
                </a:lnTo>
                <a:lnTo>
                  <a:pt x="774769" y="1025214"/>
                </a:lnTo>
                <a:lnTo>
                  <a:pt x="656871" y="1215510"/>
                </a:lnTo>
                <a:lnTo>
                  <a:pt x="777638" y="990463"/>
                </a:lnTo>
                <a:lnTo>
                  <a:pt x="780723" y="953080"/>
                </a:lnTo>
                <a:lnTo>
                  <a:pt x="321195" y="1496464"/>
                </a:lnTo>
                <a:lnTo>
                  <a:pt x="549470" y="1167032"/>
                </a:lnTo>
                <a:lnTo>
                  <a:pt x="440514" y="1269420"/>
                </a:lnTo>
                <a:lnTo>
                  <a:pt x="585256" y="1115390"/>
                </a:lnTo>
                <a:lnTo>
                  <a:pt x="698523" y="951930"/>
                </a:lnTo>
                <a:lnTo>
                  <a:pt x="607223" y="1024211"/>
                </a:lnTo>
                <a:lnTo>
                  <a:pt x="694858" y="945500"/>
                </a:lnTo>
                <a:lnTo>
                  <a:pt x="494421" y="1053061"/>
                </a:lnTo>
                <a:lnTo>
                  <a:pt x="717799" y="914665"/>
                </a:lnTo>
                <a:lnTo>
                  <a:pt x="56861" y="1152350"/>
                </a:lnTo>
                <a:lnTo>
                  <a:pt x="513275" y="936795"/>
                </a:lnTo>
                <a:lnTo>
                  <a:pt x="280098" y="991571"/>
                </a:lnTo>
                <a:lnTo>
                  <a:pt x="604289" y="893811"/>
                </a:lnTo>
                <a:lnTo>
                  <a:pt x="700347" y="848445"/>
                </a:lnTo>
                <a:lnTo>
                  <a:pt x="681867" y="845113"/>
                </a:lnTo>
                <a:lnTo>
                  <a:pt x="533396" y="866952"/>
                </a:lnTo>
                <a:lnTo>
                  <a:pt x="657537" y="840727"/>
                </a:lnTo>
                <a:lnTo>
                  <a:pt x="639744" y="837518"/>
                </a:lnTo>
                <a:lnTo>
                  <a:pt x="434961" y="831152"/>
                </a:lnTo>
                <a:lnTo>
                  <a:pt x="579515" y="826659"/>
                </a:lnTo>
                <a:lnTo>
                  <a:pt x="0" y="722171"/>
                </a:lnTo>
                <a:lnTo>
                  <a:pt x="620563" y="773404"/>
                </a:lnTo>
                <a:lnTo>
                  <a:pt x="280098" y="670738"/>
                </a:lnTo>
                <a:lnTo>
                  <a:pt x="694196" y="768013"/>
                </a:lnTo>
                <a:lnTo>
                  <a:pt x="658078" y="737469"/>
                </a:lnTo>
                <a:lnTo>
                  <a:pt x="548089" y="693849"/>
                </a:lnTo>
                <a:lnTo>
                  <a:pt x="643194" y="724881"/>
                </a:lnTo>
                <a:lnTo>
                  <a:pt x="539428" y="637129"/>
                </a:lnTo>
                <a:lnTo>
                  <a:pt x="494422" y="609244"/>
                </a:lnTo>
                <a:lnTo>
                  <a:pt x="527353" y="626916"/>
                </a:lnTo>
                <a:lnTo>
                  <a:pt x="165845" y="321195"/>
                </a:lnTo>
                <a:lnTo>
                  <a:pt x="750777" y="726518"/>
                </a:lnTo>
                <a:lnTo>
                  <a:pt x="748764" y="720918"/>
                </a:lnTo>
                <a:lnTo>
                  <a:pt x="440513" y="392889"/>
                </a:lnTo>
                <a:lnTo>
                  <a:pt x="727924" y="662970"/>
                </a:lnTo>
                <a:lnTo>
                  <a:pt x="721383" y="644778"/>
                </a:lnTo>
                <a:lnTo>
                  <a:pt x="647365" y="551283"/>
                </a:lnTo>
                <a:lnTo>
                  <a:pt x="714734" y="626292"/>
                </a:lnTo>
                <a:lnTo>
                  <a:pt x="509959" y="56862"/>
                </a:lnTo>
                <a:lnTo>
                  <a:pt x="813549" y="699686"/>
                </a:lnTo>
                <a:lnTo>
                  <a:pt x="813885" y="700226"/>
                </a:lnTo>
                <a:lnTo>
                  <a:pt x="820119" y="665649"/>
                </a:lnTo>
                <a:lnTo>
                  <a:pt x="718362" y="232473"/>
                </a:lnTo>
                <a:lnTo>
                  <a:pt x="816420" y="557658"/>
                </a:lnTo>
                <a:lnTo>
                  <a:pt x="804623" y="477457"/>
                </a:lnTo>
                <a:lnTo>
                  <a:pt x="831290" y="60368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92D050"/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: 図形 47"/>
          <p:cNvSpPr/>
          <p:nvPr/>
        </p:nvSpPr>
        <p:spPr>
          <a:xfrm>
            <a:off x="4312803" y="2896127"/>
            <a:ext cx="1273000" cy="1272998"/>
          </a:xfrm>
          <a:custGeom>
            <a:avLst/>
            <a:gdLst>
              <a:gd name="connsiteX0" fmla="*/ 438266 w 1197363"/>
              <a:gd name="connsiteY0" fmla="*/ 0 h 1197362"/>
              <a:gd name="connsiteX1" fmla="*/ 588055 w 1197363"/>
              <a:gd name="connsiteY1" fmla="*/ 496736 h 1197362"/>
              <a:gd name="connsiteX2" fmla="*/ 598682 w 1197363"/>
              <a:gd name="connsiteY2" fmla="*/ 154862 h 1197362"/>
              <a:gd name="connsiteX3" fmla="*/ 609309 w 1197363"/>
              <a:gd name="connsiteY3" fmla="*/ 496736 h 1197362"/>
              <a:gd name="connsiteX4" fmla="*/ 759098 w 1197363"/>
              <a:gd name="connsiteY4" fmla="*/ 0 h 1197362"/>
              <a:gd name="connsiteX5" fmla="*/ 640452 w 1197363"/>
              <a:gd name="connsiteY5" fmla="*/ 505077 h 1197362"/>
              <a:gd name="connsiteX6" fmla="*/ 820591 w 1197363"/>
              <a:gd name="connsiteY6" fmla="*/ 214322 h 1197362"/>
              <a:gd name="connsiteX7" fmla="*/ 658856 w 1197363"/>
              <a:gd name="connsiteY7" fmla="*/ 515710 h 1197362"/>
              <a:gd name="connsiteX8" fmla="*/ 1036947 w 1197363"/>
              <a:gd name="connsiteY8" fmla="*/ 160416 h 1197362"/>
              <a:gd name="connsiteX9" fmla="*/ 681660 w 1197363"/>
              <a:gd name="connsiteY9" fmla="*/ 538501 h 1197362"/>
              <a:gd name="connsiteX10" fmla="*/ 983039 w 1197363"/>
              <a:gd name="connsiteY10" fmla="*/ 376771 h 1197362"/>
              <a:gd name="connsiteX11" fmla="*/ 692278 w 1197363"/>
              <a:gd name="connsiteY11" fmla="*/ 556913 h 1197362"/>
              <a:gd name="connsiteX12" fmla="*/ 1197363 w 1197363"/>
              <a:gd name="connsiteY12" fmla="*/ 438265 h 1197362"/>
              <a:gd name="connsiteX13" fmla="*/ 700633 w 1197363"/>
              <a:gd name="connsiteY13" fmla="*/ 588052 h 1197362"/>
              <a:gd name="connsiteX14" fmla="*/ 1042499 w 1197363"/>
              <a:gd name="connsiteY14" fmla="*/ 598679 h 1197362"/>
              <a:gd name="connsiteX15" fmla="*/ 700621 w 1197363"/>
              <a:gd name="connsiteY15" fmla="*/ 609306 h 1197362"/>
              <a:gd name="connsiteX16" fmla="*/ 1197363 w 1197363"/>
              <a:gd name="connsiteY16" fmla="*/ 759097 h 1197362"/>
              <a:gd name="connsiteX17" fmla="*/ 692289 w 1197363"/>
              <a:gd name="connsiteY17" fmla="*/ 640452 h 1197362"/>
              <a:gd name="connsiteX18" fmla="*/ 983039 w 1197363"/>
              <a:gd name="connsiteY18" fmla="*/ 820588 h 1197362"/>
              <a:gd name="connsiteX19" fmla="*/ 681652 w 1197363"/>
              <a:gd name="connsiteY19" fmla="*/ 658853 h 1197362"/>
              <a:gd name="connsiteX20" fmla="*/ 1036947 w 1197363"/>
              <a:gd name="connsiteY20" fmla="*/ 1036946 h 1197362"/>
              <a:gd name="connsiteX21" fmla="*/ 658861 w 1197363"/>
              <a:gd name="connsiteY21" fmla="*/ 681657 h 1197362"/>
              <a:gd name="connsiteX22" fmla="*/ 820591 w 1197363"/>
              <a:gd name="connsiteY22" fmla="*/ 983036 h 1197362"/>
              <a:gd name="connsiteX23" fmla="*/ 640451 w 1197363"/>
              <a:gd name="connsiteY23" fmla="*/ 692279 h 1197362"/>
              <a:gd name="connsiteX24" fmla="*/ 759098 w 1197363"/>
              <a:gd name="connsiteY24" fmla="*/ 1197362 h 1197362"/>
              <a:gd name="connsiteX25" fmla="*/ 609309 w 1197363"/>
              <a:gd name="connsiteY25" fmla="*/ 700626 h 1197362"/>
              <a:gd name="connsiteX26" fmla="*/ 598682 w 1197363"/>
              <a:gd name="connsiteY26" fmla="*/ 1042496 h 1197362"/>
              <a:gd name="connsiteX27" fmla="*/ 588055 w 1197363"/>
              <a:gd name="connsiteY27" fmla="*/ 700626 h 1197362"/>
              <a:gd name="connsiteX28" fmla="*/ 438266 w 1197363"/>
              <a:gd name="connsiteY28" fmla="*/ 1197362 h 1197362"/>
              <a:gd name="connsiteX29" fmla="*/ 556914 w 1197363"/>
              <a:gd name="connsiteY29" fmla="*/ 692280 h 1197362"/>
              <a:gd name="connsiteX30" fmla="*/ 376774 w 1197363"/>
              <a:gd name="connsiteY30" fmla="*/ 983036 h 1197362"/>
              <a:gd name="connsiteX31" fmla="*/ 538504 w 1197363"/>
              <a:gd name="connsiteY31" fmla="*/ 681656 h 1197362"/>
              <a:gd name="connsiteX32" fmla="*/ 160417 w 1197363"/>
              <a:gd name="connsiteY32" fmla="*/ 1036946 h 1197362"/>
              <a:gd name="connsiteX33" fmla="*/ 515712 w 1197363"/>
              <a:gd name="connsiteY33" fmla="*/ 658853 h 1197362"/>
              <a:gd name="connsiteX34" fmla="*/ 214325 w 1197363"/>
              <a:gd name="connsiteY34" fmla="*/ 820588 h 1197362"/>
              <a:gd name="connsiteX35" fmla="*/ 505076 w 1197363"/>
              <a:gd name="connsiteY35" fmla="*/ 640452 h 1197362"/>
              <a:gd name="connsiteX36" fmla="*/ 0 w 1197363"/>
              <a:gd name="connsiteY36" fmla="*/ 759097 h 1197362"/>
              <a:gd name="connsiteX37" fmla="*/ 496743 w 1197363"/>
              <a:gd name="connsiteY37" fmla="*/ 609306 h 1197362"/>
              <a:gd name="connsiteX38" fmla="*/ 154865 w 1197363"/>
              <a:gd name="connsiteY38" fmla="*/ 598679 h 1197362"/>
              <a:gd name="connsiteX39" fmla="*/ 496731 w 1197363"/>
              <a:gd name="connsiteY39" fmla="*/ 588052 h 1197362"/>
              <a:gd name="connsiteX40" fmla="*/ 1 w 1197363"/>
              <a:gd name="connsiteY40" fmla="*/ 438265 h 1197362"/>
              <a:gd name="connsiteX41" fmla="*/ 505086 w 1197363"/>
              <a:gd name="connsiteY41" fmla="*/ 556913 h 1197362"/>
              <a:gd name="connsiteX42" fmla="*/ 214325 w 1197363"/>
              <a:gd name="connsiteY42" fmla="*/ 376771 h 1197362"/>
              <a:gd name="connsiteX43" fmla="*/ 515705 w 1197363"/>
              <a:gd name="connsiteY43" fmla="*/ 538501 h 1197362"/>
              <a:gd name="connsiteX44" fmla="*/ 160417 w 1197363"/>
              <a:gd name="connsiteY44" fmla="*/ 160416 h 1197362"/>
              <a:gd name="connsiteX45" fmla="*/ 538509 w 1197363"/>
              <a:gd name="connsiteY45" fmla="*/ 515710 h 1197362"/>
              <a:gd name="connsiteX46" fmla="*/ 376774 w 1197363"/>
              <a:gd name="connsiteY46" fmla="*/ 214322 h 1197362"/>
              <a:gd name="connsiteX47" fmla="*/ 556912 w 1197363"/>
              <a:gd name="connsiteY47" fmla="*/ 505076 h 119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97363" h="1197362">
                <a:moveTo>
                  <a:pt x="438266" y="0"/>
                </a:moveTo>
                <a:lnTo>
                  <a:pt x="588055" y="496736"/>
                </a:lnTo>
                <a:lnTo>
                  <a:pt x="598682" y="154862"/>
                </a:lnTo>
                <a:lnTo>
                  <a:pt x="609309" y="496736"/>
                </a:lnTo>
                <a:lnTo>
                  <a:pt x="759098" y="0"/>
                </a:lnTo>
                <a:lnTo>
                  <a:pt x="640452" y="505077"/>
                </a:lnTo>
                <a:lnTo>
                  <a:pt x="820591" y="214322"/>
                </a:lnTo>
                <a:lnTo>
                  <a:pt x="658856" y="515710"/>
                </a:lnTo>
                <a:lnTo>
                  <a:pt x="1036947" y="160416"/>
                </a:lnTo>
                <a:lnTo>
                  <a:pt x="681660" y="538501"/>
                </a:lnTo>
                <a:lnTo>
                  <a:pt x="983039" y="376771"/>
                </a:lnTo>
                <a:lnTo>
                  <a:pt x="692278" y="556913"/>
                </a:lnTo>
                <a:lnTo>
                  <a:pt x="1197363" y="438265"/>
                </a:lnTo>
                <a:lnTo>
                  <a:pt x="700633" y="588052"/>
                </a:lnTo>
                <a:lnTo>
                  <a:pt x="1042499" y="598679"/>
                </a:lnTo>
                <a:lnTo>
                  <a:pt x="700621" y="609306"/>
                </a:lnTo>
                <a:lnTo>
                  <a:pt x="1197363" y="759097"/>
                </a:lnTo>
                <a:lnTo>
                  <a:pt x="692289" y="640452"/>
                </a:lnTo>
                <a:lnTo>
                  <a:pt x="983039" y="820588"/>
                </a:lnTo>
                <a:lnTo>
                  <a:pt x="681652" y="658853"/>
                </a:lnTo>
                <a:lnTo>
                  <a:pt x="1036947" y="1036946"/>
                </a:lnTo>
                <a:lnTo>
                  <a:pt x="658861" y="681657"/>
                </a:lnTo>
                <a:lnTo>
                  <a:pt x="820591" y="983036"/>
                </a:lnTo>
                <a:lnTo>
                  <a:pt x="640451" y="692279"/>
                </a:lnTo>
                <a:lnTo>
                  <a:pt x="759098" y="1197362"/>
                </a:lnTo>
                <a:lnTo>
                  <a:pt x="609309" y="700626"/>
                </a:lnTo>
                <a:lnTo>
                  <a:pt x="598682" y="1042496"/>
                </a:lnTo>
                <a:lnTo>
                  <a:pt x="588055" y="700626"/>
                </a:lnTo>
                <a:lnTo>
                  <a:pt x="438266" y="1197362"/>
                </a:lnTo>
                <a:lnTo>
                  <a:pt x="556914" y="692280"/>
                </a:lnTo>
                <a:lnTo>
                  <a:pt x="376774" y="983036"/>
                </a:lnTo>
                <a:lnTo>
                  <a:pt x="538504" y="681656"/>
                </a:lnTo>
                <a:lnTo>
                  <a:pt x="160417" y="1036946"/>
                </a:lnTo>
                <a:lnTo>
                  <a:pt x="515712" y="658853"/>
                </a:lnTo>
                <a:lnTo>
                  <a:pt x="214325" y="820588"/>
                </a:lnTo>
                <a:lnTo>
                  <a:pt x="505076" y="640452"/>
                </a:lnTo>
                <a:lnTo>
                  <a:pt x="0" y="759097"/>
                </a:lnTo>
                <a:lnTo>
                  <a:pt x="496743" y="609306"/>
                </a:lnTo>
                <a:lnTo>
                  <a:pt x="154865" y="598679"/>
                </a:lnTo>
                <a:lnTo>
                  <a:pt x="496731" y="588052"/>
                </a:lnTo>
                <a:lnTo>
                  <a:pt x="1" y="438265"/>
                </a:lnTo>
                <a:lnTo>
                  <a:pt x="505086" y="556913"/>
                </a:lnTo>
                <a:lnTo>
                  <a:pt x="214325" y="376771"/>
                </a:lnTo>
                <a:lnTo>
                  <a:pt x="515705" y="538501"/>
                </a:lnTo>
                <a:lnTo>
                  <a:pt x="160417" y="160416"/>
                </a:lnTo>
                <a:lnTo>
                  <a:pt x="538509" y="515710"/>
                </a:lnTo>
                <a:lnTo>
                  <a:pt x="376774" y="214322"/>
                </a:lnTo>
                <a:lnTo>
                  <a:pt x="556912" y="50507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0000FF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9" name="星: 12 pt 48"/>
          <p:cNvSpPr/>
          <p:nvPr/>
        </p:nvSpPr>
        <p:spPr>
          <a:xfrm>
            <a:off x="4560455" y="1233719"/>
            <a:ext cx="777696" cy="777696"/>
          </a:xfrm>
          <a:prstGeom prst="star12">
            <a:avLst>
              <a:gd name="adj" fmla="val 11505"/>
            </a:avLst>
          </a:pr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0000FF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/>
          <p:cNvSpPr/>
          <p:nvPr/>
        </p:nvSpPr>
        <p:spPr bwMode="auto">
          <a:xfrm>
            <a:off x="4118150" y="4734145"/>
            <a:ext cx="1662307" cy="1662308"/>
          </a:xfrm>
          <a:custGeom>
            <a:avLst/>
            <a:gdLst>
              <a:gd name="connsiteX0" fmla="*/ 940137 w 1662307"/>
              <a:gd name="connsiteY0" fmla="*/ 0 h 1662308"/>
              <a:gd name="connsiteX1" fmla="*/ 886815 w 1662307"/>
              <a:gd name="connsiteY1" fmla="*/ 645862 h 1662308"/>
              <a:gd name="connsiteX2" fmla="*/ 888529 w 1662307"/>
              <a:gd name="connsiteY2" fmla="*/ 701014 h 1662308"/>
              <a:gd name="connsiteX3" fmla="*/ 900517 w 1662307"/>
              <a:gd name="connsiteY3" fmla="*/ 686838 h 1662308"/>
              <a:gd name="connsiteX4" fmla="*/ 907465 w 1662307"/>
              <a:gd name="connsiteY4" fmla="*/ 669319 h 1662308"/>
              <a:gd name="connsiteX5" fmla="*/ 1039195 w 1662307"/>
              <a:gd name="connsiteY5" fmla="*/ 232473 h 1662308"/>
              <a:gd name="connsiteX6" fmla="*/ 944746 w 1662307"/>
              <a:gd name="connsiteY6" fmla="*/ 634539 h 1662308"/>
              <a:gd name="connsiteX7" fmla="*/ 1092930 w 1662307"/>
              <a:gd name="connsiteY7" fmla="*/ 459315 h 1662308"/>
              <a:gd name="connsiteX8" fmla="*/ 1100688 w 1662307"/>
              <a:gd name="connsiteY8" fmla="*/ 446795 h 1662308"/>
              <a:gd name="connsiteX9" fmla="*/ 1095771 w 1662307"/>
              <a:gd name="connsiteY9" fmla="*/ 455956 h 1662308"/>
              <a:gd name="connsiteX10" fmla="*/ 1341114 w 1662307"/>
              <a:gd name="connsiteY10" fmla="*/ 165845 h 1662308"/>
              <a:gd name="connsiteX11" fmla="*/ 956183 w 1662307"/>
              <a:gd name="connsiteY11" fmla="*/ 721346 h 1662308"/>
              <a:gd name="connsiteX12" fmla="*/ 1028085 w 1662307"/>
              <a:gd name="connsiteY12" fmla="*/ 664423 h 1662308"/>
              <a:gd name="connsiteX13" fmla="*/ 1317043 w 1662307"/>
              <a:gd name="connsiteY13" fmla="*/ 392888 h 1662308"/>
              <a:gd name="connsiteX14" fmla="*/ 1003675 w 1662307"/>
              <a:gd name="connsiteY14" fmla="*/ 726366 h 1662308"/>
              <a:gd name="connsiteX15" fmla="*/ 1128599 w 1662307"/>
              <a:gd name="connsiteY15" fmla="*/ 681440 h 1662308"/>
              <a:gd name="connsiteX16" fmla="*/ 1263135 w 1662307"/>
              <a:gd name="connsiteY16" fmla="*/ 609244 h 1662308"/>
              <a:gd name="connsiteX17" fmla="*/ 1171518 w 1662307"/>
              <a:gd name="connsiteY17" fmla="*/ 666007 h 1662308"/>
              <a:gd name="connsiteX18" fmla="*/ 1605445 w 1662307"/>
              <a:gd name="connsiteY18" fmla="*/ 509959 h 1662308"/>
              <a:gd name="connsiteX19" fmla="*/ 1057382 w 1662307"/>
              <a:gd name="connsiteY19" fmla="*/ 768797 h 1662308"/>
              <a:gd name="connsiteX20" fmla="*/ 1064442 w 1662307"/>
              <a:gd name="connsiteY20" fmla="*/ 767759 h 1662308"/>
              <a:gd name="connsiteX21" fmla="*/ 1477460 w 1662307"/>
              <a:gd name="connsiteY21" fmla="*/ 670738 h 1662308"/>
              <a:gd name="connsiteX22" fmla="*/ 987531 w 1662307"/>
              <a:gd name="connsiteY22" fmla="*/ 818474 h 1662308"/>
              <a:gd name="connsiteX23" fmla="*/ 1002693 w 1662307"/>
              <a:gd name="connsiteY23" fmla="*/ 821207 h 1662308"/>
              <a:gd name="connsiteX24" fmla="*/ 1322595 w 1662307"/>
              <a:gd name="connsiteY24" fmla="*/ 831152 h 1662308"/>
              <a:gd name="connsiteX25" fmla="*/ 1096779 w 1662307"/>
              <a:gd name="connsiteY25" fmla="*/ 838172 h 1662308"/>
              <a:gd name="connsiteX26" fmla="*/ 1662307 w 1662307"/>
              <a:gd name="connsiteY26" fmla="*/ 940138 h 1662308"/>
              <a:gd name="connsiteX27" fmla="*/ 1172903 w 1662307"/>
              <a:gd name="connsiteY27" fmla="*/ 899732 h 1662308"/>
              <a:gd name="connsiteX28" fmla="*/ 1477460 w 1662307"/>
              <a:gd name="connsiteY28" fmla="*/ 991570 h 1662308"/>
              <a:gd name="connsiteX29" fmla="*/ 1178023 w 1662307"/>
              <a:gd name="connsiteY29" fmla="*/ 921231 h 1662308"/>
              <a:gd name="connsiteX30" fmla="*/ 1179426 w 1662307"/>
              <a:gd name="connsiteY30" fmla="*/ 921787 h 1662308"/>
              <a:gd name="connsiteX31" fmla="*/ 1176944 w 1662307"/>
              <a:gd name="connsiteY31" fmla="*/ 920977 h 1662308"/>
              <a:gd name="connsiteX32" fmla="*/ 1039685 w 1662307"/>
              <a:gd name="connsiteY32" fmla="*/ 888734 h 1662308"/>
              <a:gd name="connsiteX33" fmla="*/ 991478 w 1662307"/>
              <a:gd name="connsiteY33" fmla="*/ 884754 h 1662308"/>
              <a:gd name="connsiteX34" fmla="*/ 1263135 w 1662307"/>
              <a:gd name="connsiteY34" fmla="*/ 1053062 h 1662308"/>
              <a:gd name="connsiteX35" fmla="*/ 969550 w 1662307"/>
              <a:gd name="connsiteY35" fmla="*/ 895514 h 1662308"/>
              <a:gd name="connsiteX36" fmla="*/ 1496463 w 1662307"/>
              <a:gd name="connsiteY36" fmla="*/ 1341114 h 1662308"/>
              <a:gd name="connsiteX37" fmla="*/ 1175264 w 1662307"/>
              <a:gd name="connsiteY37" fmla="*/ 1118543 h 1662308"/>
              <a:gd name="connsiteX38" fmla="*/ 1317043 w 1662307"/>
              <a:gd name="connsiteY38" fmla="*/ 1269419 h 1662308"/>
              <a:gd name="connsiteX39" fmla="*/ 1103753 w 1662307"/>
              <a:gd name="connsiteY39" fmla="*/ 1068991 h 1662308"/>
              <a:gd name="connsiteX40" fmla="*/ 1059596 w 1662307"/>
              <a:gd name="connsiteY40" fmla="*/ 1038392 h 1662308"/>
              <a:gd name="connsiteX41" fmla="*/ 1080150 w 1662307"/>
              <a:gd name="connsiteY41" fmla="*/ 1064353 h 1662308"/>
              <a:gd name="connsiteX42" fmla="*/ 1052277 w 1662307"/>
              <a:gd name="connsiteY42" fmla="*/ 1033320 h 1662308"/>
              <a:gd name="connsiteX43" fmla="*/ 973698 w 1662307"/>
              <a:gd name="connsiteY43" fmla="*/ 978870 h 1662308"/>
              <a:gd name="connsiteX44" fmla="*/ 1100687 w 1662307"/>
              <a:gd name="connsiteY44" fmla="*/ 1215509 h 1662308"/>
              <a:gd name="connsiteX45" fmla="*/ 939314 w 1662307"/>
              <a:gd name="connsiteY45" fmla="*/ 955044 h 1662308"/>
              <a:gd name="connsiteX46" fmla="*/ 925396 w 1662307"/>
              <a:gd name="connsiteY46" fmla="*/ 945399 h 1662308"/>
              <a:gd name="connsiteX47" fmla="*/ 945008 w 1662307"/>
              <a:gd name="connsiteY47" fmla="*/ 1028888 h 1662308"/>
              <a:gd name="connsiteX48" fmla="*/ 1152349 w 1662307"/>
              <a:gd name="connsiteY48" fmla="*/ 1605446 h 1662308"/>
              <a:gd name="connsiteX49" fmla="*/ 1009291 w 1662307"/>
              <a:gd name="connsiteY49" fmla="*/ 1302537 h 1662308"/>
              <a:gd name="connsiteX50" fmla="*/ 1039194 w 1662307"/>
              <a:gd name="connsiteY50" fmla="*/ 1429835 h 1662308"/>
              <a:gd name="connsiteX51" fmla="*/ 985826 w 1662307"/>
              <a:gd name="connsiteY51" fmla="*/ 1252850 h 1662308"/>
              <a:gd name="connsiteX52" fmla="*/ 918921 w 1662307"/>
              <a:gd name="connsiteY52" fmla="*/ 1111188 h 1662308"/>
              <a:gd name="connsiteX53" fmla="*/ 922891 w 1662307"/>
              <a:gd name="connsiteY53" fmla="*/ 1138179 h 1662308"/>
              <a:gd name="connsiteX54" fmla="*/ 915787 w 1662307"/>
              <a:gd name="connsiteY54" fmla="*/ 1104552 h 1662308"/>
              <a:gd name="connsiteX55" fmla="*/ 886034 w 1662307"/>
              <a:gd name="connsiteY55" fmla="*/ 1041553 h 1662308"/>
              <a:gd name="connsiteX56" fmla="*/ 878778 w 1662307"/>
              <a:gd name="connsiteY56" fmla="*/ 1274969 h 1662308"/>
              <a:gd name="connsiteX57" fmla="*/ 870500 w 1662307"/>
              <a:gd name="connsiteY57" fmla="*/ 1008661 h 1662308"/>
              <a:gd name="connsiteX58" fmla="*/ 855160 w 1662307"/>
              <a:gd name="connsiteY58" fmla="*/ 976180 h 1662308"/>
              <a:gd name="connsiteX59" fmla="*/ 832081 w 1662307"/>
              <a:gd name="connsiteY59" fmla="*/ 1052718 h 1662308"/>
              <a:gd name="connsiteX60" fmla="*/ 722170 w 1662307"/>
              <a:gd name="connsiteY60" fmla="*/ 1662308 h 1662308"/>
              <a:gd name="connsiteX61" fmla="*/ 750035 w 1662307"/>
              <a:gd name="connsiteY61" fmla="*/ 1324802 h 1662308"/>
              <a:gd name="connsiteX62" fmla="*/ 718363 w 1662307"/>
              <a:gd name="connsiteY62" fmla="*/ 1429835 h 1662308"/>
              <a:gd name="connsiteX63" fmla="*/ 753827 w 1662307"/>
              <a:gd name="connsiteY63" fmla="*/ 1278860 h 1662308"/>
              <a:gd name="connsiteX64" fmla="*/ 771090 w 1662307"/>
              <a:gd name="connsiteY64" fmla="*/ 1069774 h 1662308"/>
              <a:gd name="connsiteX65" fmla="*/ 749788 w 1662307"/>
              <a:gd name="connsiteY65" fmla="*/ 1123487 h 1662308"/>
              <a:gd name="connsiteX66" fmla="*/ 772369 w 1662307"/>
              <a:gd name="connsiteY66" fmla="*/ 1054287 h 1662308"/>
              <a:gd name="connsiteX67" fmla="*/ 774769 w 1662307"/>
              <a:gd name="connsiteY67" fmla="*/ 1025214 h 1662308"/>
              <a:gd name="connsiteX68" fmla="*/ 656871 w 1662307"/>
              <a:gd name="connsiteY68" fmla="*/ 1215510 h 1662308"/>
              <a:gd name="connsiteX69" fmla="*/ 777638 w 1662307"/>
              <a:gd name="connsiteY69" fmla="*/ 990463 h 1662308"/>
              <a:gd name="connsiteX70" fmla="*/ 780723 w 1662307"/>
              <a:gd name="connsiteY70" fmla="*/ 953080 h 1662308"/>
              <a:gd name="connsiteX71" fmla="*/ 321195 w 1662307"/>
              <a:gd name="connsiteY71" fmla="*/ 1496464 h 1662308"/>
              <a:gd name="connsiteX72" fmla="*/ 549470 w 1662307"/>
              <a:gd name="connsiteY72" fmla="*/ 1167032 h 1662308"/>
              <a:gd name="connsiteX73" fmla="*/ 440514 w 1662307"/>
              <a:gd name="connsiteY73" fmla="*/ 1269420 h 1662308"/>
              <a:gd name="connsiteX74" fmla="*/ 585256 w 1662307"/>
              <a:gd name="connsiteY74" fmla="*/ 1115390 h 1662308"/>
              <a:gd name="connsiteX75" fmla="*/ 698523 w 1662307"/>
              <a:gd name="connsiteY75" fmla="*/ 951930 h 1662308"/>
              <a:gd name="connsiteX76" fmla="*/ 607223 w 1662307"/>
              <a:gd name="connsiteY76" fmla="*/ 1024211 h 1662308"/>
              <a:gd name="connsiteX77" fmla="*/ 694858 w 1662307"/>
              <a:gd name="connsiteY77" fmla="*/ 945500 h 1662308"/>
              <a:gd name="connsiteX78" fmla="*/ 494421 w 1662307"/>
              <a:gd name="connsiteY78" fmla="*/ 1053061 h 1662308"/>
              <a:gd name="connsiteX79" fmla="*/ 717799 w 1662307"/>
              <a:gd name="connsiteY79" fmla="*/ 914665 h 1662308"/>
              <a:gd name="connsiteX80" fmla="*/ 56861 w 1662307"/>
              <a:gd name="connsiteY80" fmla="*/ 1152350 h 1662308"/>
              <a:gd name="connsiteX81" fmla="*/ 513275 w 1662307"/>
              <a:gd name="connsiteY81" fmla="*/ 936795 h 1662308"/>
              <a:gd name="connsiteX82" fmla="*/ 280098 w 1662307"/>
              <a:gd name="connsiteY82" fmla="*/ 991571 h 1662308"/>
              <a:gd name="connsiteX83" fmla="*/ 604289 w 1662307"/>
              <a:gd name="connsiteY83" fmla="*/ 893811 h 1662308"/>
              <a:gd name="connsiteX84" fmla="*/ 700347 w 1662307"/>
              <a:gd name="connsiteY84" fmla="*/ 848445 h 1662308"/>
              <a:gd name="connsiteX85" fmla="*/ 681867 w 1662307"/>
              <a:gd name="connsiteY85" fmla="*/ 845113 h 1662308"/>
              <a:gd name="connsiteX86" fmla="*/ 533396 w 1662307"/>
              <a:gd name="connsiteY86" fmla="*/ 866952 h 1662308"/>
              <a:gd name="connsiteX87" fmla="*/ 657537 w 1662307"/>
              <a:gd name="connsiteY87" fmla="*/ 840727 h 1662308"/>
              <a:gd name="connsiteX88" fmla="*/ 639744 w 1662307"/>
              <a:gd name="connsiteY88" fmla="*/ 837518 h 1662308"/>
              <a:gd name="connsiteX89" fmla="*/ 434961 w 1662307"/>
              <a:gd name="connsiteY89" fmla="*/ 831152 h 1662308"/>
              <a:gd name="connsiteX90" fmla="*/ 579515 w 1662307"/>
              <a:gd name="connsiteY90" fmla="*/ 826659 h 1662308"/>
              <a:gd name="connsiteX91" fmla="*/ 0 w 1662307"/>
              <a:gd name="connsiteY91" fmla="*/ 722171 h 1662308"/>
              <a:gd name="connsiteX92" fmla="*/ 620563 w 1662307"/>
              <a:gd name="connsiteY92" fmla="*/ 773404 h 1662308"/>
              <a:gd name="connsiteX93" fmla="*/ 280098 w 1662307"/>
              <a:gd name="connsiteY93" fmla="*/ 670738 h 1662308"/>
              <a:gd name="connsiteX94" fmla="*/ 694196 w 1662307"/>
              <a:gd name="connsiteY94" fmla="*/ 768013 h 1662308"/>
              <a:gd name="connsiteX95" fmla="*/ 658078 w 1662307"/>
              <a:gd name="connsiteY95" fmla="*/ 737469 h 1662308"/>
              <a:gd name="connsiteX96" fmla="*/ 548089 w 1662307"/>
              <a:gd name="connsiteY96" fmla="*/ 693849 h 1662308"/>
              <a:gd name="connsiteX97" fmla="*/ 643194 w 1662307"/>
              <a:gd name="connsiteY97" fmla="*/ 724881 h 1662308"/>
              <a:gd name="connsiteX98" fmla="*/ 539428 w 1662307"/>
              <a:gd name="connsiteY98" fmla="*/ 637129 h 1662308"/>
              <a:gd name="connsiteX99" fmla="*/ 494422 w 1662307"/>
              <a:gd name="connsiteY99" fmla="*/ 609244 h 1662308"/>
              <a:gd name="connsiteX100" fmla="*/ 527353 w 1662307"/>
              <a:gd name="connsiteY100" fmla="*/ 626916 h 1662308"/>
              <a:gd name="connsiteX101" fmla="*/ 165845 w 1662307"/>
              <a:gd name="connsiteY101" fmla="*/ 321195 h 1662308"/>
              <a:gd name="connsiteX102" fmla="*/ 750777 w 1662307"/>
              <a:gd name="connsiteY102" fmla="*/ 726518 h 1662308"/>
              <a:gd name="connsiteX103" fmla="*/ 748764 w 1662307"/>
              <a:gd name="connsiteY103" fmla="*/ 720918 h 1662308"/>
              <a:gd name="connsiteX104" fmla="*/ 440513 w 1662307"/>
              <a:gd name="connsiteY104" fmla="*/ 392889 h 1662308"/>
              <a:gd name="connsiteX105" fmla="*/ 727924 w 1662307"/>
              <a:gd name="connsiteY105" fmla="*/ 662970 h 1662308"/>
              <a:gd name="connsiteX106" fmla="*/ 721383 w 1662307"/>
              <a:gd name="connsiteY106" fmla="*/ 644778 h 1662308"/>
              <a:gd name="connsiteX107" fmla="*/ 647365 w 1662307"/>
              <a:gd name="connsiteY107" fmla="*/ 551283 h 1662308"/>
              <a:gd name="connsiteX108" fmla="*/ 714734 w 1662307"/>
              <a:gd name="connsiteY108" fmla="*/ 626292 h 1662308"/>
              <a:gd name="connsiteX109" fmla="*/ 509959 w 1662307"/>
              <a:gd name="connsiteY109" fmla="*/ 56862 h 1662308"/>
              <a:gd name="connsiteX110" fmla="*/ 813549 w 1662307"/>
              <a:gd name="connsiteY110" fmla="*/ 699686 h 1662308"/>
              <a:gd name="connsiteX111" fmla="*/ 813885 w 1662307"/>
              <a:gd name="connsiteY111" fmla="*/ 700226 h 1662308"/>
              <a:gd name="connsiteX112" fmla="*/ 820119 w 1662307"/>
              <a:gd name="connsiteY112" fmla="*/ 665649 h 1662308"/>
              <a:gd name="connsiteX113" fmla="*/ 718362 w 1662307"/>
              <a:gd name="connsiteY113" fmla="*/ 232473 h 1662308"/>
              <a:gd name="connsiteX114" fmla="*/ 816420 w 1662307"/>
              <a:gd name="connsiteY114" fmla="*/ 557658 h 1662308"/>
              <a:gd name="connsiteX115" fmla="*/ 804623 w 1662307"/>
              <a:gd name="connsiteY115" fmla="*/ 477457 h 1662308"/>
              <a:gd name="connsiteX116" fmla="*/ 831290 w 1662307"/>
              <a:gd name="connsiteY116" fmla="*/ 603686 h 166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62307" h="1662308">
                <a:moveTo>
                  <a:pt x="940137" y="0"/>
                </a:moveTo>
                <a:lnTo>
                  <a:pt x="886815" y="645862"/>
                </a:lnTo>
                <a:lnTo>
                  <a:pt x="888529" y="701014"/>
                </a:lnTo>
                <a:lnTo>
                  <a:pt x="900517" y="686838"/>
                </a:lnTo>
                <a:lnTo>
                  <a:pt x="907465" y="669319"/>
                </a:lnTo>
                <a:lnTo>
                  <a:pt x="1039195" y="232473"/>
                </a:lnTo>
                <a:lnTo>
                  <a:pt x="944746" y="634539"/>
                </a:lnTo>
                <a:lnTo>
                  <a:pt x="1092930" y="459315"/>
                </a:lnTo>
                <a:lnTo>
                  <a:pt x="1100688" y="446795"/>
                </a:lnTo>
                <a:lnTo>
                  <a:pt x="1095771" y="455956"/>
                </a:lnTo>
                <a:lnTo>
                  <a:pt x="1341114" y="165845"/>
                </a:lnTo>
                <a:lnTo>
                  <a:pt x="956183" y="721346"/>
                </a:lnTo>
                <a:lnTo>
                  <a:pt x="1028085" y="664423"/>
                </a:lnTo>
                <a:lnTo>
                  <a:pt x="1317043" y="392888"/>
                </a:lnTo>
                <a:lnTo>
                  <a:pt x="1003675" y="726366"/>
                </a:lnTo>
                <a:lnTo>
                  <a:pt x="1128599" y="681440"/>
                </a:lnTo>
                <a:lnTo>
                  <a:pt x="1263135" y="609244"/>
                </a:lnTo>
                <a:lnTo>
                  <a:pt x="1171518" y="666007"/>
                </a:lnTo>
                <a:lnTo>
                  <a:pt x="1605445" y="509959"/>
                </a:lnTo>
                <a:lnTo>
                  <a:pt x="1057382" y="768797"/>
                </a:lnTo>
                <a:lnTo>
                  <a:pt x="1064442" y="767759"/>
                </a:lnTo>
                <a:lnTo>
                  <a:pt x="1477460" y="670738"/>
                </a:lnTo>
                <a:lnTo>
                  <a:pt x="987531" y="818474"/>
                </a:lnTo>
                <a:lnTo>
                  <a:pt x="1002693" y="821207"/>
                </a:lnTo>
                <a:lnTo>
                  <a:pt x="1322595" y="831152"/>
                </a:lnTo>
                <a:lnTo>
                  <a:pt x="1096779" y="838172"/>
                </a:lnTo>
                <a:lnTo>
                  <a:pt x="1662307" y="940138"/>
                </a:lnTo>
                <a:lnTo>
                  <a:pt x="1172903" y="899732"/>
                </a:lnTo>
                <a:lnTo>
                  <a:pt x="1477460" y="991570"/>
                </a:lnTo>
                <a:lnTo>
                  <a:pt x="1178023" y="921231"/>
                </a:lnTo>
                <a:lnTo>
                  <a:pt x="1179426" y="921787"/>
                </a:lnTo>
                <a:lnTo>
                  <a:pt x="1176944" y="920977"/>
                </a:lnTo>
                <a:lnTo>
                  <a:pt x="1039685" y="888734"/>
                </a:lnTo>
                <a:lnTo>
                  <a:pt x="991478" y="884754"/>
                </a:lnTo>
                <a:lnTo>
                  <a:pt x="1263135" y="1053062"/>
                </a:lnTo>
                <a:lnTo>
                  <a:pt x="969550" y="895514"/>
                </a:lnTo>
                <a:lnTo>
                  <a:pt x="1496463" y="1341114"/>
                </a:lnTo>
                <a:lnTo>
                  <a:pt x="1175264" y="1118543"/>
                </a:lnTo>
                <a:lnTo>
                  <a:pt x="1317043" y="1269419"/>
                </a:lnTo>
                <a:lnTo>
                  <a:pt x="1103753" y="1068991"/>
                </a:lnTo>
                <a:lnTo>
                  <a:pt x="1059596" y="1038392"/>
                </a:lnTo>
                <a:lnTo>
                  <a:pt x="1080150" y="1064353"/>
                </a:lnTo>
                <a:lnTo>
                  <a:pt x="1052277" y="1033320"/>
                </a:lnTo>
                <a:lnTo>
                  <a:pt x="973698" y="978870"/>
                </a:lnTo>
                <a:lnTo>
                  <a:pt x="1100687" y="1215509"/>
                </a:lnTo>
                <a:lnTo>
                  <a:pt x="939314" y="955044"/>
                </a:lnTo>
                <a:lnTo>
                  <a:pt x="925396" y="945399"/>
                </a:lnTo>
                <a:lnTo>
                  <a:pt x="945008" y="1028888"/>
                </a:lnTo>
                <a:lnTo>
                  <a:pt x="1152349" y="1605446"/>
                </a:lnTo>
                <a:lnTo>
                  <a:pt x="1009291" y="1302537"/>
                </a:lnTo>
                <a:lnTo>
                  <a:pt x="1039194" y="1429835"/>
                </a:lnTo>
                <a:lnTo>
                  <a:pt x="985826" y="1252850"/>
                </a:lnTo>
                <a:lnTo>
                  <a:pt x="918921" y="1111188"/>
                </a:lnTo>
                <a:lnTo>
                  <a:pt x="922891" y="1138179"/>
                </a:lnTo>
                <a:lnTo>
                  <a:pt x="915787" y="1104552"/>
                </a:lnTo>
                <a:lnTo>
                  <a:pt x="886034" y="1041553"/>
                </a:lnTo>
                <a:lnTo>
                  <a:pt x="878778" y="1274969"/>
                </a:lnTo>
                <a:lnTo>
                  <a:pt x="870500" y="1008661"/>
                </a:lnTo>
                <a:lnTo>
                  <a:pt x="855160" y="976180"/>
                </a:lnTo>
                <a:lnTo>
                  <a:pt x="832081" y="1052718"/>
                </a:lnTo>
                <a:lnTo>
                  <a:pt x="722170" y="1662308"/>
                </a:lnTo>
                <a:lnTo>
                  <a:pt x="750035" y="1324802"/>
                </a:lnTo>
                <a:lnTo>
                  <a:pt x="718363" y="1429835"/>
                </a:lnTo>
                <a:lnTo>
                  <a:pt x="753827" y="1278860"/>
                </a:lnTo>
                <a:lnTo>
                  <a:pt x="771090" y="1069774"/>
                </a:lnTo>
                <a:lnTo>
                  <a:pt x="749788" y="1123487"/>
                </a:lnTo>
                <a:lnTo>
                  <a:pt x="772369" y="1054287"/>
                </a:lnTo>
                <a:lnTo>
                  <a:pt x="774769" y="1025214"/>
                </a:lnTo>
                <a:lnTo>
                  <a:pt x="656871" y="1215510"/>
                </a:lnTo>
                <a:lnTo>
                  <a:pt x="777638" y="990463"/>
                </a:lnTo>
                <a:lnTo>
                  <a:pt x="780723" y="953080"/>
                </a:lnTo>
                <a:lnTo>
                  <a:pt x="321195" y="1496464"/>
                </a:lnTo>
                <a:lnTo>
                  <a:pt x="549470" y="1167032"/>
                </a:lnTo>
                <a:lnTo>
                  <a:pt x="440514" y="1269420"/>
                </a:lnTo>
                <a:lnTo>
                  <a:pt x="585256" y="1115390"/>
                </a:lnTo>
                <a:lnTo>
                  <a:pt x="698523" y="951930"/>
                </a:lnTo>
                <a:lnTo>
                  <a:pt x="607223" y="1024211"/>
                </a:lnTo>
                <a:lnTo>
                  <a:pt x="694858" y="945500"/>
                </a:lnTo>
                <a:lnTo>
                  <a:pt x="494421" y="1053061"/>
                </a:lnTo>
                <a:lnTo>
                  <a:pt x="717799" y="914665"/>
                </a:lnTo>
                <a:lnTo>
                  <a:pt x="56861" y="1152350"/>
                </a:lnTo>
                <a:lnTo>
                  <a:pt x="513275" y="936795"/>
                </a:lnTo>
                <a:lnTo>
                  <a:pt x="280098" y="991571"/>
                </a:lnTo>
                <a:lnTo>
                  <a:pt x="604289" y="893811"/>
                </a:lnTo>
                <a:lnTo>
                  <a:pt x="700347" y="848445"/>
                </a:lnTo>
                <a:lnTo>
                  <a:pt x="681867" y="845113"/>
                </a:lnTo>
                <a:lnTo>
                  <a:pt x="533396" y="866952"/>
                </a:lnTo>
                <a:lnTo>
                  <a:pt x="657537" y="840727"/>
                </a:lnTo>
                <a:lnTo>
                  <a:pt x="639744" y="837518"/>
                </a:lnTo>
                <a:lnTo>
                  <a:pt x="434961" y="831152"/>
                </a:lnTo>
                <a:lnTo>
                  <a:pt x="579515" y="826659"/>
                </a:lnTo>
                <a:lnTo>
                  <a:pt x="0" y="722171"/>
                </a:lnTo>
                <a:lnTo>
                  <a:pt x="620563" y="773404"/>
                </a:lnTo>
                <a:lnTo>
                  <a:pt x="280098" y="670738"/>
                </a:lnTo>
                <a:lnTo>
                  <a:pt x="694196" y="768013"/>
                </a:lnTo>
                <a:lnTo>
                  <a:pt x="658078" y="737469"/>
                </a:lnTo>
                <a:lnTo>
                  <a:pt x="548089" y="693849"/>
                </a:lnTo>
                <a:lnTo>
                  <a:pt x="643194" y="724881"/>
                </a:lnTo>
                <a:lnTo>
                  <a:pt x="539428" y="637129"/>
                </a:lnTo>
                <a:lnTo>
                  <a:pt x="494422" y="609244"/>
                </a:lnTo>
                <a:lnTo>
                  <a:pt x="527353" y="626916"/>
                </a:lnTo>
                <a:lnTo>
                  <a:pt x="165845" y="321195"/>
                </a:lnTo>
                <a:lnTo>
                  <a:pt x="750777" y="726518"/>
                </a:lnTo>
                <a:lnTo>
                  <a:pt x="748764" y="720918"/>
                </a:lnTo>
                <a:lnTo>
                  <a:pt x="440513" y="392889"/>
                </a:lnTo>
                <a:lnTo>
                  <a:pt x="727924" y="662970"/>
                </a:lnTo>
                <a:lnTo>
                  <a:pt x="721383" y="644778"/>
                </a:lnTo>
                <a:lnTo>
                  <a:pt x="647365" y="551283"/>
                </a:lnTo>
                <a:lnTo>
                  <a:pt x="714734" y="626292"/>
                </a:lnTo>
                <a:lnTo>
                  <a:pt x="509959" y="56862"/>
                </a:lnTo>
                <a:lnTo>
                  <a:pt x="813549" y="699686"/>
                </a:lnTo>
                <a:lnTo>
                  <a:pt x="813885" y="700226"/>
                </a:lnTo>
                <a:lnTo>
                  <a:pt x="820119" y="665649"/>
                </a:lnTo>
                <a:lnTo>
                  <a:pt x="718362" y="232473"/>
                </a:lnTo>
                <a:lnTo>
                  <a:pt x="816420" y="557658"/>
                </a:lnTo>
                <a:lnTo>
                  <a:pt x="804623" y="477457"/>
                </a:lnTo>
                <a:lnTo>
                  <a:pt x="831290" y="60368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0000FF"/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/>
          <p:cNvSpPr/>
          <p:nvPr/>
        </p:nvSpPr>
        <p:spPr>
          <a:xfrm>
            <a:off x="6198753" y="2896127"/>
            <a:ext cx="1273000" cy="1272998"/>
          </a:xfrm>
          <a:custGeom>
            <a:avLst/>
            <a:gdLst>
              <a:gd name="connsiteX0" fmla="*/ 438266 w 1197363"/>
              <a:gd name="connsiteY0" fmla="*/ 0 h 1197362"/>
              <a:gd name="connsiteX1" fmla="*/ 588055 w 1197363"/>
              <a:gd name="connsiteY1" fmla="*/ 496736 h 1197362"/>
              <a:gd name="connsiteX2" fmla="*/ 598682 w 1197363"/>
              <a:gd name="connsiteY2" fmla="*/ 154862 h 1197362"/>
              <a:gd name="connsiteX3" fmla="*/ 609309 w 1197363"/>
              <a:gd name="connsiteY3" fmla="*/ 496736 h 1197362"/>
              <a:gd name="connsiteX4" fmla="*/ 759098 w 1197363"/>
              <a:gd name="connsiteY4" fmla="*/ 0 h 1197362"/>
              <a:gd name="connsiteX5" fmla="*/ 640452 w 1197363"/>
              <a:gd name="connsiteY5" fmla="*/ 505077 h 1197362"/>
              <a:gd name="connsiteX6" fmla="*/ 820591 w 1197363"/>
              <a:gd name="connsiteY6" fmla="*/ 214322 h 1197362"/>
              <a:gd name="connsiteX7" fmla="*/ 658856 w 1197363"/>
              <a:gd name="connsiteY7" fmla="*/ 515710 h 1197362"/>
              <a:gd name="connsiteX8" fmla="*/ 1036947 w 1197363"/>
              <a:gd name="connsiteY8" fmla="*/ 160416 h 1197362"/>
              <a:gd name="connsiteX9" fmla="*/ 681660 w 1197363"/>
              <a:gd name="connsiteY9" fmla="*/ 538501 h 1197362"/>
              <a:gd name="connsiteX10" fmla="*/ 983039 w 1197363"/>
              <a:gd name="connsiteY10" fmla="*/ 376771 h 1197362"/>
              <a:gd name="connsiteX11" fmla="*/ 692278 w 1197363"/>
              <a:gd name="connsiteY11" fmla="*/ 556913 h 1197362"/>
              <a:gd name="connsiteX12" fmla="*/ 1197363 w 1197363"/>
              <a:gd name="connsiteY12" fmla="*/ 438265 h 1197362"/>
              <a:gd name="connsiteX13" fmla="*/ 700633 w 1197363"/>
              <a:gd name="connsiteY13" fmla="*/ 588052 h 1197362"/>
              <a:gd name="connsiteX14" fmla="*/ 1042499 w 1197363"/>
              <a:gd name="connsiteY14" fmla="*/ 598679 h 1197362"/>
              <a:gd name="connsiteX15" fmla="*/ 700621 w 1197363"/>
              <a:gd name="connsiteY15" fmla="*/ 609306 h 1197362"/>
              <a:gd name="connsiteX16" fmla="*/ 1197363 w 1197363"/>
              <a:gd name="connsiteY16" fmla="*/ 759097 h 1197362"/>
              <a:gd name="connsiteX17" fmla="*/ 692289 w 1197363"/>
              <a:gd name="connsiteY17" fmla="*/ 640452 h 1197362"/>
              <a:gd name="connsiteX18" fmla="*/ 983039 w 1197363"/>
              <a:gd name="connsiteY18" fmla="*/ 820588 h 1197362"/>
              <a:gd name="connsiteX19" fmla="*/ 681652 w 1197363"/>
              <a:gd name="connsiteY19" fmla="*/ 658853 h 1197362"/>
              <a:gd name="connsiteX20" fmla="*/ 1036947 w 1197363"/>
              <a:gd name="connsiteY20" fmla="*/ 1036946 h 1197362"/>
              <a:gd name="connsiteX21" fmla="*/ 658861 w 1197363"/>
              <a:gd name="connsiteY21" fmla="*/ 681657 h 1197362"/>
              <a:gd name="connsiteX22" fmla="*/ 820591 w 1197363"/>
              <a:gd name="connsiteY22" fmla="*/ 983036 h 1197362"/>
              <a:gd name="connsiteX23" fmla="*/ 640451 w 1197363"/>
              <a:gd name="connsiteY23" fmla="*/ 692279 h 1197362"/>
              <a:gd name="connsiteX24" fmla="*/ 759098 w 1197363"/>
              <a:gd name="connsiteY24" fmla="*/ 1197362 h 1197362"/>
              <a:gd name="connsiteX25" fmla="*/ 609309 w 1197363"/>
              <a:gd name="connsiteY25" fmla="*/ 700626 h 1197362"/>
              <a:gd name="connsiteX26" fmla="*/ 598682 w 1197363"/>
              <a:gd name="connsiteY26" fmla="*/ 1042496 h 1197362"/>
              <a:gd name="connsiteX27" fmla="*/ 588055 w 1197363"/>
              <a:gd name="connsiteY27" fmla="*/ 700626 h 1197362"/>
              <a:gd name="connsiteX28" fmla="*/ 438266 w 1197363"/>
              <a:gd name="connsiteY28" fmla="*/ 1197362 h 1197362"/>
              <a:gd name="connsiteX29" fmla="*/ 556914 w 1197363"/>
              <a:gd name="connsiteY29" fmla="*/ 692280 h 1197362"/>
              <a:gd name="connsiteX30" fmla="*/ 376774 w 1197363"/>
              <a:gd name="connsiteY30" fmla="*/ 983036 h 1197362"/>
              <a:gd name="connsiteX31" fmla="*/ 538504 w 1197363"/>
              <a:gd name="connsiteY31" fmla="*/ 681656 h 1197362"/>
              <a:gd name="connsiteX32" fmla="*/ 160417 w 1197363"/>
              <a:gd name="connsiteY32" fmla="*/ 1036946 h 1197362"/>
              <a:gd name="connsiteX33" fmla="*/ 515712 w 1197363"/>
              <a:gd name="connsiteY33" fmla="*/ 658853 h 1197362"/>
              <a:gd name="connsiteX34" fmla="*/ 214325 w 1197363"/>
              <a:gd name="connsiteY34" fmla="*/ 820588 h 1197362"/>
              <a:gd name="connsiteX35" fmla="*/ 505076 w 1197363"/>
              <a:gd name="connsiteY35" fmla="*/ 640452 h 1197362"/>
              <a:gd name="connsiteX36" fmla="*/ 0 w 1197363"/>
              <a:gd name="connsiteY36" fmla="*/ 759097 h 1197362"/>
              <a:gd name="connsiteX37" fmla="*/ 496743 w 1197363"/>
              <a:gd name="connsiteY37" fmla="*/ 609306 h 1197362"/>
              <a:gd name="connsiteX38" fmla="*/ 154865 w 1197363"/>
              <a:gd name="connsiteY38" fmla="*/ 598679 h 1197362"/>
              <a:gd name="connsiteX39" fmla="*/ 496731 w 1197363"/>
              <a:gd name="connsiteY39" fmla="*/ 588052 h 1197362"/>
              <a:gd name="connsiteX40" fmla="*/ 1 w 1197363"/>
              <a:gd name="connsiteY40" fmla="*/ 438265 h 1197362"/>
              <a:gd name="connsiteX41" fmla="*/ 505086 w 1197363"/>
              <a:gd name="connsiteY41" fmla="*/ 556913 h 1197362"/>
              <a:gd name="connsiteX42" fmla="*/ 214325 w 1197363"/>
              <a:gd name="connsiteY42" fmla="*/ 376771 h 1197362"/>
              <a:gd name="connsiteX43" fmla="*/ 515705 w 1197363"/>
              <a:gd name="connsiteY43" fmla="*/ 538501 h 1197362"/>
              <a:gd name="connsiteX44" fmla="*/ 160417 w 1197363"/>
              <a:gd name="connsiteY44" fmla="*/ 160416 h 1197362"/>
              <a:gd name="connsiteX45" fmla="*/ 538509 w 1197363"/>
              <a:gd name="connsiteY45" fmla="*/ 515710 h 1197362"/>
              <a:gd name="connsiteX46" fmla="*/ 376774 w 1197363"/>
              <a:gd name="connsiteY46" fmla="*/ 214322 h 1197362"/>
              <a:gd name="connsiteX47" fmla="*/ 556912 w 1197363"/>
              <a:gd name="connsiteY47" fmla="*/ 505076 h 119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97363" h="1197362">
                <a:moveTo>
                  <a:pt x="438266" y="0"/>
                </a:moveTo>
                <a:lnTo>
                  <a:pt x="588055" y="496736"/>
                </a:lnTo>
                <a:lnTo>
                  <a:pt x="598682" y="154862"/>
                </a:lnTo>
                <a:lnTo>
                  <a:pt x="609309" y="496736"/>
                </a:lnTo>
                <a:lnTo>
                  <a:pt x="759098" y="0"/>
                </a:lnTo>
                <a:lnTo>
                  <a:pt x="640452" y="505077"/>
                </a:lnTo>
                <a:lnTo>
                  <a:pt x="820591" y="214322"/>
                </a:lnTo>
                <a:lnTo>
                  <a:pt x="658856" y="515710"/>
                </a:lnTo>
                <a:lnTo>
                  <a:pt x="1036947" y="160416"/>
                </a:lnTo>
                <a:lnTo>
                  <a:pt x="681660" y="538501"/>
                </a:lnTo>
                <a:lnTo>
                  <a:pt x="983039" y="376771"/>
                </a:lnTo>
                <a:lnTo>
                  <a:pt x="692278" y="556913"/>
                </a:lnTo>
                <a:lnTo>
                  <a:pt x="1197363" y="438265"/>
                </a:lnTo>
                <a:lnTo>
                  <a:pt x="700633" y="588052"/>
                </a:lnTo>
                <a:lnTo>
                  <a:pt x="1042499" y="598679"/>
                </a:lnTo>
                <a:lnTo>
                  <a:pt x="700621" y="609306"/>
                </a:lnTo>
                <a:lnTo>
                  <a:pt x="1197363" y="759097"/>
                </a:lnTo>
                <a:lnTo>
                  <a:pt x="692289" y="640452"/>
                </a:lnTo>
                <a:lnTo>
                  <a:pt x="983039" y="820588"/>
                </a:lnTo>
                <a:lnTo>
                  <a:pt x="681652" y="658853"/>
                </a:lnTo>
                <a:lnTo>
                  <a:pt x="1036947" y="1036946"/>
                </a:lnTo>
                <a:lnTo>
                  <a:pt x="658861" y="681657"/>
                </a:lnTo>
                <a:lnTo>
                  <a:pt x="820591" y="983036"/>
                </a:lnTo>
                <a:lnTo>
                  <a:pt x="640451" y="692279"/>
                </a:lnTo>
                <a:lnTo>
                  <a:pt x="759098" y="1197362"/>
                </a:lnTo>
                <a:lnTo>
                  <a:pt x="609309" y="700626"/>
                </a:lnTo>
                <a:lnTo>
                  <a:pt x="598682" y="1042496"/>
                </a:lnTo>
                <a:lnTo>
                  <a:pt x="588055" y="700626"/>
                </a:lnTo>
                <a:lnTo>
                  <a:pt x="438266" y="1197362"/>
                </a:lnTo>
                <a:lnTo>
                  <a:pt x="556914" y="692280"/>
                </a:lnTo>
                <a:lnTo>
                  <a:pt x="376774" y="983036"/>
                </a:lnTo>
                <a:lnTo>
                  <a:pt x="538504" y="681656"/>
                </a:lnTo>
                <a:lnTo>
                  <a:pt x="160417" y="1036946"/>
                </a:lnTo>
                <a:lnTo>
                  <a:pt x="515712" y="658853"/>
                </a:lnTo>
                <a:lnTo>
                  <a:pt x="214325" y="820588"/>
                </a:lnTo>
                <a:lnTo>
                  <a:pt x="505076" y="640452"/>
                </a:lnTo>
                <a:lnTo>
                  <a:pt x="0" y="759097"/>
                </a:lnTo>
                <a:lnTo>
                  <a:pt x="496743" y="609306"/>
                </a:lnTo>
                <a:lnTo>
                  <a:pt x="154865" y="598679"/>
                </a:lnTo>
                <a:lnTo>
                  <a:pt x="496731" y="588052"/>
                </a:lnTo>
                <a:lnTo>
                  <a:pt x="1" y="438265"/>
                </a:lnTo>
                <a:lnTo>
                  <a:pt x="505086" y="556913"/>
                </a:lnTo>
                <a:lnTo>
                  <a:pt x="214325" y="376771"/>
                </a:lnTo>
                <a:lnTo>
                  <a:pt x="515705" y="538501"/>
                </a:lnTo>
                <a:lnTo>
                  <a:pt x="160417" y="160416"/>
                </a:lnTo>
                <a:lnTo>
                  <a:pt x="538509" y="515710"/>
                </a:lnTo>
                <a:lnTo>
                  <a:pt x="376774" y="214322"/>
                </a:lnTo>
                <a:lnTo>
                  <a:pt x="556912" y="50507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000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星: 12 pt 51"/>
          <p:cNvSpPr/>
          <p:nvPr/>
        </p:nvSpPr>
        <p:spPr>
          <a:xfrm>
            <a:off x="6446405" y="1233719"/>
            <a:ext cx="777696" cy="777696"/>
          </a:xfrm>
          <a:prstGeom prst="star12">
            <a:avLst>
              <a:gd name="adj" fmla="val 11505"/>
            </a:avLst>
          </a:pr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000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/>
          <p:cNvSpPr/>
          <p:nvPr/>
        </p:nvSpPr>
        <p:spPr bwMode="auto">
          <a:xfrm>
            <a:off x="6004100" y="4734145"/>
            <a:ext cx="1662307" cy="1662308"/>
          </a:xfrm>
          <a:custGeom>
            <a:avLst/>
            <a:gdLst>
              <a:gd name="connsiteX0" fmla="*/ 940137 w 1662307"/>
              <a:gd name="connsiteY0" fmla="*/ 0 h 1662308"/>
              <a:gd name="connsiteX1" fmla="*/ 886815 w 1662307"/>
              <a:gd name="connsiteY1" fmla="*/ 645862 h 1662308"/>
              <a:gd name="connsiteX2" fmla="*/ 888529 w 1662307"/>
              <a:gd name="connsiteY2" fmla="*/ 701014 h 1662308"/>
              <a:gd name="connsiteX3" fmla="*/ 900517 w 1662307"/>
              <a:gd name="connsiteY3" fmla="*/ 686838 h 1662308"/>
              <a:gd name="connsiteX4" fmla="*/ 907465 w 1662307"/>
              <a:gd name="connsiteY4" fmla="*/ 669319 h 1662308"/>
              <a:gd name="connsiteX5" fmla="*/ 1039195 w 1662307"/>
              <a:gd name="connsiteY5" fmla="*/ 232473 h 1662308"/>
              <a:gd name="connsiteX6" fmla="*/ 944746 w 1662307"/>
              <a:gd name="connsiteY6" fmla="*/ 634539 h 1662308"/>
              <a:gd name="connsiteX7" fmla="*/ 1092930 w 1662307"/>
              <a:gd name="connsiteY7" fmla="*/ 459315 h 1662308"/>
              <a:gd name="connsiteX8" fmla="*/ 1100688 w 1662307"/>
              <a:gd name="connsiteY8" fmla="*/ 446795 h 1662308"/>
              <a:gd name="connsiteX9" fmla="*/ 1095771 w 1662307"/>
              <a:gd name="connsiteY9" fmla="*/ 455956 h 1662308"/>
              <a:gd name="connsiteX10" fmla="*/ 1341114 w 1662307"/>
              <a:gd name="connsiteY10" fmla="*/ 165845 h 1662308"/>
              <a:gd name="connsiteX11" fmla="*/ 956183 w 1662307"/>
              <a:gd name="connsiteY11" fmla="*/ 721346 h 1662308"/>
              <a:gd name="connsiteX12" fmla="*/ 1028085 w 1662307"/>
              <a:gd name="connsiteY12" fmla="*/ 664423 h 1662308"/>
              <a:gd name="connsiteX13" fmla="*/ 1317043 w 1662307"/>
              <a:gd name="connsiteY13" fmla="*/ 392888 h 1662308"/>
              <a:gd name="connsiteX14" fmla="*/ 1003675 w 1662307"/>
              <a:gd name="connsiteY14" fmla="*/ 726366 h 1662308"/>
              <a:gd name="connsiteX15" fmla="*/ 1128599 w 1662307"/>
              <a:gd name="connsiteY15" fmla="*/ 681440 h 1662308"/>
              <a:gd name="connsiteX16" fmla="*/ 1263135 w 1662307"/>
              <a:gd name="connsiteY16" fmla="*/ 609244 h 1662308"/>
              <a:gd name="connsiteX17" fmla="*/ 1171518 w 1662307"/>
              <a:gd name="connsiteY17" fmla="*/ 666007 h 1662308"/>
              <a:gd name="connsiteX18" fmla="*/ 1605445 w 1662307"/>
              <a:gd name="connsiteY18" fmla="*/ 509959 h 1662308"/>
              <a:gd name="connsiteX19" fmla="*/ 1057382 w 1662307"/>
              <a:gd name="connsiteY19" fmla="*/ 768797 h 1662308"/>
              <a:gd name="connsiteX20" fmla="*/ 1064442 w 1662307"/>
              <a:gd name="connsiteY20" fmla="*/ 767759 h 1662308"/>
              <a:gd name="connsiteX21" fmla="*/ 1477460 w 1662307"/>
              <a:gd name="connsiteY21" fmla="*/ 670738 h 1662308"/>
              <a:gd name="connsiteX22" fmla="*/ 987531 w 1662307"/>
              <a:gd name="connsiteY22" fmla="*/ 818474 h 1662308"/>
              <a:gd name="connsiteX23" fmla="*/ 1002693 w 1662307"/>
              <a:gd name="connsiteY23" fmla="*/ 821207 h 1662308"/>
              <a:gd name="connsiteX24" fmla="*/ 1322595 w 1662307"/>
              <a:gd name="connsiteY24" fmla="*/ 831152 h 1662308"/>
              <a:gd name="connsiteX25" fmla="*/ 1096779 w 1662307"/>
              <a:gd name="connsiteY25" fmla="*/ 838172 h 1662308"/>
              <a:gd name="connsiteX26" fmla="*/ 1662307 w 1662307"/>
              <a:gd name="connsiteY26" fmla="*/ 940138 h 1662308"/>
              <a:gd name="connsiteX27" fmla="*/ 1172903 w 1662307"/>
              <a:gd name="connsiteY27" fmla="*/ 899732 h 1662308"/>
              <a:gd name="connsiteX28" fmla="*/ 1477460 w 1662307"/>
              <a:gd name="connsiteY28" fmla="*/ 991570 h 1662308"/>
              <a:gd name="connsiteX29" fmla="*/ 1178023 w 1662307"/>
              <a:gd name="connsiteY29" fmla="*/ 921231 h 1662308"/>
              <a:gd name="connsiteX30" fmla="*/ 1179426 w 1662307"/>
              <a:gd name="connsiteY30" fmla="*/ 921787 h 1662308"/>
              <a:gd name="connsiteX31" fmla="*/ 1176944 w 1662307"/>
              <a:gd name="connsiteY31" fmla="*/ 920977 h 1662308"/>
              <a:gd name="connsiteX32" fmla="*/ 1039685 w 1662307"/>
              <a:gd name="connsiteY32" fmla="*/ 888734 h 1662308"/>
              <a:gd name="connsiteX33" fmla="*/ 991478 w 1662307"/>
              <a:gd name="connsiteY33" fmla="*/ 884754 h 1662308"/>
              <a:gd name="connsiteX34" fmla="*/ 1263135 w 1662307"/>
              <a:gd name="connsiteY34" fmla="*/ 1053062 h 1662308"/>
              <a:gd name="connsiteX35" fmla="*/ 969550 w 1662307"/>
              <a:gd name="connsiteY35" fmla="*/ 895514 h 1662308"/>
              <a:gd name="connsiteX36" fmla="*/ 1496463 w 1662307"/>
              <a:gd name="connsiteY36" fmla="*/ 1341114 h 1662308"/>
              <a:gd name="connsiteX37" fmla="*/ 1175264 w 1662307"/>
              <a:gd name="connsiteY37" fmla="*/ 1118543 h 1662308"/>
              <a:gd name="connsiteX38" fmla="*/ 1317043 w 1662307"/>
              <a:gd name="connsiteY38" fmla="*/ 1269419 h 1662308"/>
              <a:gd name="connsiteX39" fmla="*/ 1103753 w 1662307"/>
              <a:gd name="connsiteY39" fmla="*/ 1068991 h 1662308"/>
              <a:gd name="connsiteX40" fmla="*/ 1059596 w 1662307"/>
              <a:gd name="connsiteY40" fmla="*/ 1038392 h 1662308"/>
              <a:gd name="connsiteX41" fmla="*/ 1080150 w 1662307"/>
              <a:gd name="connsiteY41" fmla="*/ 1064353 h 1662308"/>
              <a:gd name="connsiteX42" fmla="*/ 1052277 w 1662307"/>
              <a:gd name="connsiteY42" fmla="*/ 1033320 h 1662308"/>
              <a:gd name="connsiteX43" fmla="*/ 973698 w 1662307"/>
              <a:gd name="connsiteY43" fmla="*/ 978870 h 1662308"/>
              <a:gd name="connsiteX44" fmla="*/ 1100687 w 1662307"/>
              <a:gd name="connsiteY44" fmla="*/ 1215509 h 1662308"/>
              <a:gd name="connsiteX45" fmla="*/ 939314 w 1662307"/>
              <a:gd name="connsiteY45" fmla="*/ 955044 h 1662308"/>
              <a:gd name="connsiteX46" fmla="*/ 925396 w 1662307"/>
              <a:gd name="connsiteY46" fmla="*/ 945399 h 1662308"/>
              <a:gd name="connsiteX47" fmla="*/ 945008 w 1662307"/>
              <a:gd name="connsiteY47" fmla="*/ 1028888 h 1662308"/>
              <a:gd name="connsiteX48" fmla="*/ 1152349 w 1662307"/>
              <a:gd name="connsiteY48" fmla="*/ 1605446 h 1662308"/>
              <a:gd name="connsiteX49" fmla="*/ 1009291 w 1662307"/>
              <a:gd name="connsiteY49" fmla="*/ 1302537 h 1662308"/>
              <a:gd name="connsiteX50" fmla="*/ 1039194 w 1662307"/>
              <a:gd name="connsiteY50" fmla="*/ 1429835 h 1662308"/>
              <a:gd name="connsiteX51" fmla="*/ 985826 w 1662307"/>
              <a:gd name="connsiteY51" fmla="*/ 1252850 h 1662308"/>
              <a:gd name="connsiteX52" fmla="*/ 918921 w 1662307"/>
              <a:gd name="connsiteY52" fmla="*/ 1111188 h 1662308"/>
              <a:gd name="connsiteX53" fmla="*/ 922891 w 1662307"/>
              <a:gd name="connsiteY53" fmla="*/ 1138179 h 1662308"/>
              <a:gd name="connsiteX54" fmla="*/ 915787 w 1662307"/>
              <a:gd name="connsiteY54" fmla="*/ 1104552 h 1662308"/>
              <a:gd name="connsiteX55" fmla="*/ 886034 w 1662307"/>
              <a:gd name="connsiteY55" fmla="*/ 1041553 h 1662308"/>
              <a:gd name="connsiteX56" fmla="*/ 878778 w 1662307"/>
              <a:gd name="connsiteY56" fmla="*/ 1274969 h 1662308"/>
              <a:gd name="connsiteX57" fmla="*/ 870500 w 1662307"/>
              <a:gd name="connsiteY57" fmla="*/ 1008661 h 1662308"/>
              <a:gd name="connsiteX58" fmla="*/ 855160 w 1662307"/>
              <a:gd name="connsiteY58" fmla="*/ 976180 h 1662308"/>
              <a:gd name="connsiteX59" fmla="*/ 832081 w 1662307"/>
              <a:gd name="connsiteY59" fmla="*/ 1052718 h 1662308"/>
              <a:gd name="connsiteX60" fmla="*/ 722170 w 1662307"/>
              <a:gd name="connsiteY60" fmla="*/ 1662308 h 1662308"/>
              <a:gd name="connsiteX61" fmla="*/ 750035 w 1662307"/>
              <a:gd name="connsiteY61" fmla="*/ 1324802 h 1662308"/>
              <a:gd name="connsiteX62" fmla="*/ 718363 w 1662307"/>
              <a:gd name="connsiteY62" fmla="*/ 1429835 h 1662308"/>
              <a:gd name="connsiteX63" fmla="*/ 753827 w 1662307"/>
              <a:gd name="connsiteY63" fmla="*/ 1278860 h 1662308"/>
              <a:gd name="connsiteX64" fmla="*/ 771090 w 1662307"/>
              <a:gd name="connsiteY64" fmla="*/ 1069774 h 1662308"/>
              <a:gd name="connsiteX65" fmla="*/ 749788 w 1662307"/>
              <a:gd name="connsiteY65" fmla="*/ 1123487 h 1662308"/>
              <a:gd name="connsiteX66" fmla="*/ 772369 w 1662307"/>
              <a:gd name="connsiteY66" fmla="*/ 1054287 h 1662308"/>
              <a:gd name="connsiteX67" fmla="*/ 774769 w 1662307"/>
              <a:gd name="connsiteY67" fmla="*/ 1025214 h 1662308"/>
              <a:gd name="connsiteX68" fmla="*/ 656871 w 1662307"/>
              <a:gd name="connsiteY68" fmla="*/ 1215510 h 1662308"/>
              <a:gd name="connsiteX69" fmla="*/ 777638 w 1662307"/>
              <a:gd name="connsiteY69" fmla="*/ 990463 h 1662308"/>
              <a:gd name="connsiteX70" fmla="*/ 780723 w 1662307"/>
              <a:gd name="connsiteY70" fmla="*/ 953080 h 1662308"/>
              <a:gd name="connsiteX71" fmla="*/ 321195 w 1662307"/>
              <a:gd name="connsiteY71" fmla="*/ 1496464 h 1662308"/>
              <a:gd name="connsiteX72" fmla="*/ 549470 w 1662307"/>
              <a:gd name="connsiteY72" fmla="*/ 1167032 h 1662308"/>
              <a:gd name="connsiteX73" fmla="*/ 440514 w 1662307"/>
              <a:gd name="connsiteY73" fmla="*/ 1269420 h 1662308"/>
              <a:gd name="connsiteX74" fmla="*/ 585256 w 1662307"/>
              <a:gd name="connsiteY74" fmla="*/ 1115390 h 1662308"/>
              <a:gd name="connsiteX75" fmla="*/ 698523 w 1662307"/>
              <a:gd name="connsiteY75" fmla="*/ 951930 h 1662308"/>
              <a:gd name="connsiteX76" fmla="*/ 607223 w 1662307"/>
              <a:gd name="connsiteY76" fmla="*/ 1024211 h 1662308"/>
              <a:gd name="connsiteX77" fmla="*/ 694858 w 1662307"/>
              <a:gd name="connsiteY77" fmla="*/ 945500 h 1662308"/>
              <a:gd name="connsiteX78" fmla="*/ 494421 w 1662307"/>
              <a:gd name="connsiteY78" fmla="*/ 1053061 h 1662308"/>
              <a:gd name="connsiteX79" fmla="*/ 717799 w 1662307"/>
              <a:gd name="connsiteY79" fmla="*/ 914665 h 1662308"/>
              <a:gd name="connsiteX80" fmla="*/ 56861 w 1662307"/>
              <a:gd name="connsiteY80" fmla="*/ 1152350 h 1662308"/>
              <a:gd name="connsiteX81" fmla="*/ 513275 w 1662307"/>
              <a:gd name="connsiteY81" fmla="*/ 936795 h 1662308"/>
              <a:gd name="connsiteX82" fmla="*/ 280098 w 1662307"/>
              <a:gd name="connsiteY82" fmla="*/ 991571 h 1662308"/>
              <a:gd name="connsiteX83" fmla="*/ 604289 w 1662307"/>
              <a:gd name="connsiteY83" fmla="*/ 893811 h 1662308"/>
              <a:gd name="connsiteX84" fmla="*/ 700347 w 1662307"/>
              <a:gd name="connsiteY84" fmla="*/ 848445 h 1662308"/>
              <a:gd name="connsiteX85" fmla="*/ 681867 w 1662307"/>
              <a:gd name="connsiteY85" fmla="*/ 845113 h 1662308"/>
              <a:gd name="connsiteX86" fmla="*/ 533396 w 1662307"/>
              <a:gd name="connsiteY86" fmla="*/ 866952 h 1662308"/>
              <a:gd name="connsiteX87" fmla="*/ 657537 w 1662307"/>
              <a:gd name="connsiteY87" fmla="*/ 840727 h 1662308"/>
              <a:gd name="connsiteX88" fmla="*/ 639744 w 1662307"/>
              <a:gd name="connsiteY88" fmla="*/ 837518 h 1662308"/>
              <a:gd name="connsiteX89" fmla="*/ 434961 w 1662307"/>
              <a:gd name="connsiteY89" fmla="*/ 831152 h 1662308"/>
              <a:gd name="connsiteX90" fmla="*/ 579515 w 1662307"/>
              <a:gd name="connsiteY90" fmla="*/ 826659 h 1662308"/>
              <a:gd name="connsiteX91" fmla="*/ 0 w 1662307"/>
              <a:gd name="connsiteY91" fmla="*/ 722171 h 1662308"/>
              <a:gd name="connsiteX92" fmla="*/ 620563 w 1662307"/>
              <a:gd name="connsiteY92" fmla="*/ 773404 h 1662308"/>
              <a:gd name="connsiteX93" fmla="*/ 280098 w 1662307"/>
              <a:gd name="connsiteY93" fmla="*/ 670738 h 1662308"/>
              <a:gd name="connsiteX94" fmla="*/ 694196 w 1662307"/>
              <a:gd name="connsiteY94" fmla="*/ 768013 h 1662308"/>
              <a:gd name="connsiteX95" fmla="*/ 658078 w 1662307"/>
              <a:gd name="connsiteY95" fmla="*/ 737469 h 1662308"/>
              <a:gd name="connsiteX96" fmla="*/ 548089 w 1662307"/>
              <a:gd name="connsiteY96" fmla="*/ 693849 h 1662308"/>
              <a:gd name="connsiteX97" fmla="*/ 643194 w 1662307"/>
              <a:gd name="connsiteY97" fmla="*/ 724881 h 1662308"/>
              <a:gd name="connsiteX98" fmla="*/ 539428 w 1662307"/>
              <a:gd name="connsiteY98" fmla="*/ 637129 h 1662308"/>
              <a:gd name="connsiteX99" fmla="*/ 494422 w 1662307"/>
              <a:gd name="connsiteY99" fmla="*/ 609244 h 1662308"/>
              <a:gd name="connsiteX100" fmla="*/ 527353 w 1662307"/>
              <a:gd name="connsiteY100" fmla="*/ 626916 h 1662308"/>
              <a:gd name="connsiteX101" fmla="*/ 165845 w 1662307"/>
              <a:gd name="connsiteY101" fmla="*/ 321195 h 1662308"/>
              <a:gd name="connsiteX102" fmla="*/ 750777 w 1662307"/>
              <a:gd name="connsiteY102" fmla="*/ 726518 h 1662308"/>
              <a:gd name="connsiteX103" fmla="*/ 748764 w 1662307"/>
              <a:gd name="connsiteY103" fmla="*/ 720918 h 1662308"/>
              <a:gd name="connsiteX104" fmla="*/ 440513 w 1662307"/>
              <a:gd name="connsiteY104" fmla="*/ 392889 h 1662308"/>
              <a:gd name="connsiteX105" fmla="*/ 727924 w 1662307"/>
              <a:gd name="connsiteY105" fmla="*/ 662970 h 1662308"/>
              <a:gd name="connsiteX106" fmla="*/ 721383 w 1662307"/>
              <a:gd name="connsiteY106" fmla="*/ 644778 h 1662308"/>
              <a:gd name="connsiteX107" fmla="*/ 647365 w 1662307"/>
              <a:gd name="connsiteY107" fmla="*/ 551283 h 1662308"/>
              <a:gd name="connsiteX108" fmla="*/ 714734 w 1662307"/>
              <a:gd name="connsiteY108" fmla="*/ 626292 h 1662308"/>
              <a:gd name="connsiteX109" fmla="*/ 509959 w 1662307"/>
              <a:gd name="connsiteY109" fmla="*/ 56862 h 1662308"/>
              <a:gd name="connsiteX110" fmla="*/ 813549 w 1662307"/>
              <a:gd name="connsiteY110" fmla="*/ 699686 h 1662308"/>
              <a:gd name="connsiteX111" fmla="*/ 813885 w 1662307"/>
              <a:gd name="connsiteY111" fmla="*/ 700226 h 1662308"/>
              <a:gd name="connsiteX112" fmla="*/ 820119 w 1662307"/>
              <a:gd name="connsiteY112" fmla="*/ 665649 h 1662308"/>
              <a:gd name="connsiteX113" fmla="*/ 718362 w 1662307"/>
              <a:gd name="connsiteY113" fmla="*/ 232473 h 1662308"/>
              <a:gd name="connsiteX114" fmla="*/ 816420 w 1662307"/>
              <a:gd name="connsiteY114" fmla="*/ 557658 h 1662308"/>
              <a:gd name="connsiteX115" fmla="*/ 804623 w 1662307"/>
              <a:gd name="connsiteY115" fmla="*/ 477457 h 1662308"/>
              <a:gd name="connsiteX116" fmla="*/ 831290 w 1662307"/>
              <a:gd name="connsiteY116" fmla="*/ 603686 h 166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62307" h="1662308">
                <a:moveTo>
                  <a:pt x="940137" y="0"/>
                </a:moveTo>
                <a:lnTo>
                  <a:pt x="886815" y="645862"/>
                </a:lnTo>
                <a:lnTo>
                  <a:pt x="888529" y="701014"/>
                </a:lnTo>
                <a:lnTo>
                  <a:pt x="900517" y="686838"/>
                </a:lnTo>
                <a:lnTo>
                  <a:pt x="907465" y="669319"/>
                </a:lnTo>
                <a:lnTo>
                  <a:pt x="1039195" y="232473"/>
                </a:lnTo>
                <a:lnTo>
                  <a:pt x="944746" y="634539"/>
                </a:lnTo>
                <a:lnTo>
                  <a:pt x="1092930" y="459315"/>
                </a:lnTo>
                <a:lnTo>
                  <a:pt x="1100688" y="446795"/>
                </a:lnTo>
                <a:lnTo>
                  <a:pt x="1095771" y="455956"/>
                </a:lnTo>
                <a:lnTo>
                  <a:pt x="1341114" y="165845"/>
                </a:lnTo>
                <a:lnTo>
                  <a:pt x="956183" y="721346"/>
                </a:lnTo>
                <a:lnTo>
                  <a:pt x="1028085" y="664423"/>
                </a:lnTo>
                <a:lnTo>
                  <a:pt x="1317043" y="392888"/>
                </a:lnTo>
                <a:lnTo>
                  <a:pt x="1003675" y="726366"/>
                </a:lnTo>
                <a:lnTo>
                  <a:pt x="1128599" y="681440"/>
                </a:lnTo>
                <a:lnTo>
                  <a:pt x="1263135" y="609244"/>
                </a:lnTo>
                <a:lnTo>
                  <a:pt x="1171518" y="666007"/>
                </a:lnTo>
                <a:lnTo>
                  <a:pt x="1605445" y="509959"/>
                </a:lnTo>
                <a:lnTo>
                  <a:pt x="1057382" y="768797"/>
                </a:lnTo>
                <a:lnTo>
                  <a:pt x="1064442" y="767759"/>
                </a:lnTo>
                <a:lnTo>
                  <a:pt x="1477460" y="670738"/>
                </a:lnTo>
                <a:lnTo>
                  <a:pt x="987531" y="818474"/>
                </a:lnTo>
                <a:lnTo>
                  <a:pt x="1002693" y="821207"/>
                </a:lnTo>
                <a:lnTo>
                  <a:pt x="1322595" y="831152"/>
                </a:lnTo>
                <a:lnTo>
                  <a:pt x="1096779" y="838172"/>
                </a:lnTo>
                <a:lnTo>
                  <a:pt x="1662307" y="940138"/>
                </a:lnTo>
                <a:lnTo>
                  <a:pt x="1172903" y="899732"/>
                </a:lnTo>
                <a:lnTo>
                  <a:pt x="1477460" y="991570"/>
                </a:lnTo>
                <a:lnTo>
                  <a:pt x="1178023" y="921231"/>
                </a:lnTo>
                <a:lnTo>
                  <a:pt x="1179426" y="921787"/>
                </a:lnTo>
                <a:lnTo>
                  <a:pt x="1176944" y="920977"/>
                </a:lnTo>
                <a:lnTo>
                  <a:pt x="1039685" y="888734"/>
                </a:lnTo>
                <a:lnTo>
                  <a:pt x="991478" y="884754"/>
                </a:lnTo>
                <a:lnTo>
                  <a:pt x="1263135" y="1053062"/>
                </a:lnTo>
                <a:lnTo>
                  <a:pt x="969550" y="895514"/>
                </a:lnTo>
                <a:lnTo>
                  <a:pt x="1496463" y="1341114"/>
                </a:lnTo>
                <a:lnTo>
                  <a:pt x="1175264" y="1118543"/>
                </a:lnTo>
                <a:lnTo>
                  <a:pt x="1317043" y="1269419"/>
                </a:lnTo>
                <a:lnTo>
                  <a:pt x="1103753" y="1068991"/>
                </a:lnTo>
                <a:lnTo>
                  <a:pt x="1059596" y="1038392"/>
                </a:lnTo>
                <a:lnTo>
                  <a:pt x="1080150" y="1064353"/>
                </a:lnTo>
                <a:lnTo>
                  <a:pt x="1052277" y="1033320"/>
                </a:lnTo>
                <a:lnTo>
                  <a:pt x="973698" y="978870"/>
                </a:lnTo>
                <a:lnTo>
                  <a:pt x="1100687" y="1215509"/>
                </a:lnTo>
                <a:lnTo>
                  <a:pt x="939314" y="955044"/>
                </a:lnTo>
                <a:lnTo>
                  <a:pt x="925396" y="945399"/>
                </a:lnTo>
                <a:lnTo>
                  <a:pt x="945008" y="1028888"/>
                </a:lnTo>
                <a:lnTo>
                  <a:pt x="1152349" y="1605446"/>
                </a:lnTo>
                <a:lnTo>
                  <a:pt x="1009291" y="1302537"/>
                </a:lnTo>
                <a:lnTo>
                  <a:pt x="1039194" y="1429835"/>
                </a:lnTo>
                <a:lnTo>
                  <a:pt x="985826" y="1252850"/>
                </a:lnTo>
                <a:lnTo>
                  <a:pt x="918921" y="1111188"/>
                </a:lnTo>
                <a:lnTo>
                  <a:pt x="922891" y="1138179"/>
                </a:lnTo>
                <a:lnTo>
                  <a:pt x="915787" y="1104552"/>
                </a:lnTo>
                <a:lnTo>
                  <a:pt x="886034" y="1041553"/>
                </a:lnTo>
                <a:lnTo>
                  <a:pt x="878778" y="1274969"/>
                </a:lnTo>
                <a:lnTo>
                  <a:pt x="870500" y="1008661"/>
                </a:lnTo>
                <a:lnTo>
                  <a:pt x="855160" y="976180"/>
                </a:lnTo>
                <a:lnTo>
                  <a:pt x="832081" y="1052718"/>
                </a:lnTo>
                <a:lnTo>
                  <a:pt x="722170" y="1662308"/>
                </a:lnTo>
                <a:lnTo>
                  <a:pt x="750035" y="1324802"/>
                </a:lnTo>
                <a:lnTo>
                  <a:pt x="718363" y="1429835"/>
                </a:lnTo>
                <a:lnTo>
                  <a:pt x="753827" y="1278860"/>
                </a:lnTo>
                <a:lnTo>
                  <a:pt x="771090" y="1069774"/>
                </a:lnTo>
                <a:lnTo>
                  <a:pt x="749788" y="1123487"/>
                </a:lnTo>
                <a:lnTo>
                  <a:pt x="772369" y="1054287"/>
                </a:lnTo>
                <a:lnTo>
                  <a:pt x="774769" y="1025214"/>
                </a:lnTo>
                <a:lnTo>
                  <a:pt x="656871" y="1215510"/>
                </a:lnTo>
                <a:lnTo>
                  <a:pt x="777638" y="990463"/>
                </a:lnTo>
                <a:lnTo>
                  <a:pt x="780723" y="953080"/>
                </a:lnTo>
                <a:lnTo>
                  <a:pt x="321195" y="1496464"/>
                </a:lnTo>
                <a:lnTo>
                  <a:pt x="549470" y="1167032"/>
                </a:lnTo>
                <a:lnTo>
                  <a:pt x="440514" y="1269420"/>
                </a:lnTo>
                <a:lnTo>
                  <a:pt x="585256" y="1115390"/>
                </a:lnTo>
                <a:lnTo>
                  <a:pt x="698523" y="951930"/>
                </a:lnTo>
                <a:lnTo>
                  <a:pt x="607223" y="1024211"/>
                </a:lnTo>
                <a:lnTo>
                  <a:pt x="694858" y="945500"/>
                </a:lnTo>
                <a:lnTo>
                  <a:pt x="494421" y="1053061"/>
                </a:lnTo>
                <a:lnTo>
                  <a:pt x="717799" y="914665"/>
                </a:lnTo>
                <a:lnTo>
                  <a:pt x="56861" y="1152350"/>
                </a:lnTo>
                <a:lnTo>
                  <a:pt x="513275" y="936795"/>
                </a:lnTo>
                <a:lnTo>
                  <a:pt x="280098" y="991571"/>
                </a:lnTo>
                <a:lnTo>
                  <a:pt x="604289" y="893811"/>
                </a:lnTo>
                <a:lnTo>
                  <a:pt x="700347" y="848445"/>
                </a:lnTo>
                <a:lnTo>
                  <a:pt x="681867" y="845113"/>
                </a:lnTo>
                <a:lnTo>
                  <a:pt x="533396" y="866952"/>
                </a:lnTo>
                <a:lnTo>
                  <a:pt x="657537" y="840727"/>
                </a:lnTo>
                <a:lnTo>
                  <a:pt x="639744" y="837518"/>
                </a:lnTo>
                <a:lnTo>
                  <a:pt x="434961" y="831152"/>
                </a:lnTo>
                <a:lnTo>
                  <a:pt x="579515" y="826659"/>
                </a:lnTo>
                <a:lnTo>
                  <a:pt x="0" y="722171"/>
                </a:lnTo>
                <a:lnTo>
                  <a:pt x="620563" y="773404"/>
                </a:lnTo>
                <a:lnTo>
                  <a:pt x="280098" y="670738"/>
                </a:lnTo>
                <a:lnTo>
                  <a:pt x="694196" y="768013"/>
                </a:lnTo>
                <a:lnTo>
                  <a:pt x="658078" y="737469"/>
                </a:lnTo>
                <a:lnTo>
                  <a:pt x="548089" y="693849"/>
                </a:lnTo>
                <a:lnTo>
                  <a:pt x="643194" y="724881"/>
                </a:lnTo>
                <a:lnTo>
                  <a:pt x="539428" y="637129"/>
                </a:lnTo>
                <a:lnTo>
                  <a:pt x="494422" y="609244"/>
                </a:lnTo>
                <a:lnTo>
                  <a:pt x="527353" y="626916"/>
                </a:lnTo>
                <a:lnTo>
                  <a:pt x="165845" y="321195"/>
                </a:lnTo>
                <a:lnTo>
                  <a:pt x="750777" y="726518"/>
                </a:lnTo>
                <a:lnTo>
                  <a:pt x="748764" y="720918"/>
                </a:lnTo>
                <a:lnTo>
                  <a:pt x="440513" y="392889"/>
                </a:lnTo>
                <a:lnTo>
                  <a:pt x="727924" y="662970"/>
                </a:lnTo>
                <a:lnTo>
                  <a:pt x="721383" y="644778"/>
                </a:lnTo>
                <a:lnTo>
                  <a:pt x="647365" y="551283"/>
                </a:lnTo>
                <a:lnTo>
                  <a:pt x="714734" y="626292"/>
                </a:lnTo>
                <a:lnTo>
                  <a:pt x="509959" y="56862"/>
                </a:lnTo>
                <a:lnTo>
                  <a:pt x="813549" y="699686"/>
                </a:lnTo>
                <a:lnTo>
                  <a:pt x="813885" y="700226"/>
                </a:lnTo>
                <a:lnTo>
                  <a:pt x="820119" y="665649"/>
                </a:lnTo>
                <a:lnTo>
                  <a:pt x="718362" y="232473"/>
                </a:lnTo>
                <a:lnTo>
                  <a:pt x="816420" y="557658"/>
                </a:lnTo>
                <a:lnTo>
                  <a:pt x="804623" y="477457"/>
                </a:lnTo>
                <a:lnTo>
                  <a:pt x="831290" y="60368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0000"/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/>
          <p:cNvSpPr/>
          <p:nvPr/>
        </p:nvSpPr>
        <p:spPr>
          <a:xfrm>
            <a:off x="8056128" y="2896127"/>
            <a:ext cx="1273000" cy="1272998"/>
          </a:xfrm>
          <a:custGeom>
            <a:avLst/>
            <a:gdLst>
              <a:gd name="connsiteX0" fmla="*/ 438266 w 1197363"/>
              <a:gd name="connsiteY0" fmla="*/ 0 h 1197362"/>
              <a:gd name="connsiteX1" fmla="*/ 588055 w 1197363"/>
              <a:gd name="connsiteY1" fmla="*/ 496736 h 1197362"/>
              <a:gd name="connsiteX2" fmla="*/ 598682 w 1197363"/>
              <a:gd name="connsiteY2" fmla="*/ 154862 h 1197362"/>
              <a:gd name="connsiteX3" fmla="*/ 609309 w 1197363"/>
              <a:gd name="connsiteY3" fmla="*/ 496736 h 1197362"/>
              <a:gd name="connsiteX4" fmla="*/ 759098 w 1197363"/>
              <a:gd name="connsiteY4" fmla="*/ 0 h 1197362"/>
              <a:gd name="connsiteX5" fmla="*/ 640452 w 1197363"/>
              <a:gd name="connsiteY5" fmla="*/ 505077 h 1197362"/>
              <a:gd name="connsiteX6" fmla="*/ 820591 w 1197363"/>
              <a:gd name="connsiteY6" fmla="*/ 214322 h 1197362"/>
              <a:gd name="connsiteX7" fmla="*/ 658856 w 1197363"/>
              <a:gd name="connsiteY7" fmla="*/ 515710 h 1197362"/>
              <a:gd name="connsiteX8" fmla="*/ 1036947 w 1197363"/>
              <a:gd name="connsiteY8" fmla="*/ 160416 h 1197362"/>
              <a:gd name="connsiteX9" fmla="*/ 681660 w 1197363"/>
              <a:gd name="connsiteY9" fmla="*/ 538501 h 1197362"/>
              <a:gd name="connsiteX10" fmla="*/ 983039 w 1197363"/>
              <a:gd name="connsiteY10" fmla="*/ 376771 h 1197362"/>
              <a:gd name="connsiteX11" fmla="*/ 692278 w 1197363"/>
              <a:gd name="connsiteY11" fmla="*/ 556913 h 1197362"/>
              <a:gd name="connsiteX12" fmla="*/ 1197363 w 1197363"/>
              <a:gd name="connsiteY12" fmla="*/ 438265 h 1197362"/>
              <a:gd name="connsiteX13" fmla="*/ 700633 w 1197363"/>
              <a:gd name="connsiteY13" fmla="*/ 588052 h 1197362"/>
              <a:gd name="connsiteX14" fmla="*/ 1042499 w 1197363"/>
              <a:gd name="connsiteY14" fmla="*/ 598679 h 1197362"/>
              <a:gd name="connsiteX15" fmla="*/ 700621 w 1197363"/>
              <a:gd name="connsiteY15" fmla="*/ 609306 h 1197362"/>
              <a:gd name="connsiteX16" fmla="*/ 1197363 w 1197363"/>
              <a:gd name="connsiteY16" fmla="*/ 759097 h 1197362"/>
              <a:gd name="connsiteX17" fmla="*/ 692289 w 1197363"/>
              <a:gd name="connsiteY17" fmla="*/ 640452 h 1197362"/>
              <a:gd name="connsiteX18" fmla="*/ 983039 w 1197363"/>
              <a:gd name="connsiteY18" fmla="*/ 820588 h 1197362"/>
              <a:gd name="connsiteX19" fmla="*/ 681652 w 1197363"/>
              <a:gd name="connsiteY19" fmla="*/ 658853 h 1197362"/>
              <a:gd name="connsiteX20" fmla="*/ 1036947 w 1197363"/>
              <a:gd name="connsiteY20" fmla="*/ 1036946 h 1197362"/>
              <a:gd name="connsiteX21" fmla="*/ 658861 w 1197363"/>
              <a:gd name="connsiteY21" fmla="*/ 681657 h 1197362"/>
              <a:gd name="connsiteX22" fmla="*/ 820591 w 1197363"/>
              <a:gd name="connsiteY22" fmla="*/ 983036 h 1197362"/>
              <a:gd name="connsiteX23" fmla="*/ 640451 w 1197363"/>
              <a:gd name="connsiteY23" fmla="*/ 692279 h 1197362"/>
              <a:gd name="connsiteX24" fmla="*/ 759098 w 1197363"/>
              <a:gd name="connsiteY24" fmla="*/ 1197362 h 1197362"/>
              <a:gd name="connsiteX25" fmla="*/ 609309 w 1197363"/>
              <a:gd name="connsiteY25" fmla="*/ 700626 h 1197362"/>
              <a:gd name="connsiteX26" fmla="*/ 598682 w 1197363"/>
              <a:gd name="connsiteY26" fmla="*/ 1042496 h 1197362"/>
              <a:gd name="connsiteX27" fmla="*/ 588055 w 1197363"/>
              <a:gd name="connsiteY27" fmla="*/ 700626 h 1197362"/>
              <a:gd name="connsiteX28" fmla="*/ 438266 w 1197363"/>
              <a:gd name="connsiteY28" fmla="*/ 1197362 h 1197362"/>
              <a:gd name="connsiteX29" fmla="*/ 556914 w 1197363"/>
              <a:gd name="connsiteY29" fmla="*/ 692280 h 1197362"/>
              <a:gd name="connsiteX30" fmla="*/ 376774 w 1197363"/>
              <a:gd name="connsiteY30" fmla="*/ 983036 h 1197362"/>
              <a:gd name="connsiteX31" fmla="*/ 538504 w 1197363"/>
              <a:gd name="connsiteY31" fmla="*/ 681656 h 1197362"/>
              <a:gd name="connsiteX32" fmla="*/ 160417 w 1197363"/>
              <a:gd name="connsiteY32" fmla="*/ 1036946 h 1197362"/>
              <a:gd name="connsiteX33" fmla="*/ 515712 w 1197363"/>
              <a:gd name="connsiteY33" fmla="*/ 658853 h 1197362"/>
              <a:gd name="connsiteX34" fmla="*/ 214325 w 1197363"/>
              <a:gd name="connsiteY34" fmla="*/ 820588 h 1197362"/>
              <a:gd name="connsiteX35" fmla="*/ 505076 w 1197363"/>
              <a:gd name="connsiteY35" fmla="*/ 640452 h 1197362"/>
              <a:gd name="connsiteX36" fmla="*/ 0 w 1197363"/>
              <a:gd name="connsiteY36" fmla="*/ 759097 h 1197362"/>
              <a:gd name="connsiteX37" fmla="*/ 496743 w 1197363"/>
              <a:gd name="connsiteY37" fmla="*/ 609306 h 1197362"/>
              <a:gd name="connsiteX38" fmla="*/ 154865 w 1197363"/>
              <a:gd name="connsiteY38" fmla="*/ 598679 h 1197362"/>
              <a:gd name="connsiteX39" fmla="*/ 496731 w 1197363"/>
              <a:gd name="connsiteY39" fmla="*/ 588052 h 1197362"/>
              <a:gd name="connsiteX40" fmla="*/ 1 w 1197363"/>
              <a:gd name="connsiteY40" fmla="*/ 438265 h 1197362"/>
              <a:gd name="connsiteX41" fmla="*/ 505086 w 1197363"/>
              <a:gd name="connsiteY41" fmla="*/ 556913 h 1197362"/>
              <a:gd name="connsiteX42" fmla="*/ 214325 w 1197363"/>
              <a:gd name="connsiteY42" fmla="*/ 376771 h 1197362"/>
              <a:gd name="connsiteX43" fmla="*/ 515705 w 1197363"/>
              <a:gd name="connsiteY43" fmla="*/ 538501 h 1197362"/>
              <a:gd name="connsiteX44" fmla="*/ 160417 w 1197363"/>
              <a:gd name="connsiteY44" fmla="*/ 160416 h 1197362"/>
              <a:gd name="connsiteX45" fmla="*/ 538509 w 1197363"/>
              <a:gd name="connsiteY45" fmla="*/ 515710 h 1197362"/>
              <a:gd name="connsiteX46" fmla="*/ 376774 w 1197363"/>
              <a:gd name="connsiteY46" fmla="*/ 214322 h 1197362"/>
              <a:gd name="connsiteX47" fmla="*/ 556912 w 1197363"/>
              <a:gd name="connsiteY47" fmla="*/ 505076 h 119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97363" h="1197362">
                <a:moveTo>
                  <a:pt x="438266" y="0"/>
                </a:moveTo>
                <a:lnTo>
                  <a:pt x="588055" y="496736"/>
                </a:lnTo>
                <a:lnTo>
                  <a:pt x="598682" y="154862"/>
                </a:lnTo>
                <a:lnTo>
                  <a:pt x="609309" y="496736"/>
                </a:lnTo>
                <a:lnTo>
                  <a:pt x="759098" y="0"/>
                </a:lnTo>
                <a:lnTo>
                  <a:pt x="640452" y="505077"/>
                </a:lnTo>
                <a:lnTo>
                  <a:pt x="820591" y="214322"/>
                </a:lnTo>
                <a:lnTo>
                  <a:pt x="658856" y="515710"/>
                </a:lnTo>
                <a:lnTo>
                  <a:pt x="1036947" y="160416"/>
                </a:lnTo>
                <a:lnTo>
                  <a:pt x="681660" y="538501"/>
                </a:lnTo>
                <a:lnTo>
                  <a:pt x="983039" y="376771"/>
                </a:lnTo>
                <a:lnTo>
                  <a:pt x="692278" y="556913"/>
                </a:lnTo>
                <a:lnTo>
                  <a:pt x="1197363" y="438265"/>
                </a:lnTo>
                <a:lnTo>
                  <a:pt x="700633" y="588052"/>
                </a:lnTo>
                <a:lnTo>
                  <a:pt x="1042499" y="598679"/>
                </a:lnTo>
                <a:lnTo>
                  <a:pt x="700621" y="609306"/>
                </a:lnTo>
                <a:lnTo>
                  <a:pt x="1197363" y="759097"/>
                </a:lnTo>
                <a:lnTo>
                  <a:pt x="692289" y="640452"/>
                </a:lnTo>
                <a:lnTo>
                  <a:pt x="983039" y="820588"/>
                </a:lnTo>
                <a:lnTo>
                  <a:pt x="681652" y="658853"/>
                </a:lnTo>
                <a:lnTo>
                  <a:pt x="1036947" y="1036946"/>
                </a:lnTo>
                <a:lnTo>
                  <a:pt x="658861" y="681657"/>
                </a:lnTo>
                <a:lnTo>
                  <a:pt x="820591" y="983036"/>
                </a:lnTo>
                <a:lnTo>
                  <a:pt x="640451" y="692279"/>
                </a:lnTo>
                <a:lnTo>
                  <a:pt x="759098" y="1197362"/>
                </a:lnTo>
                <a:lnTo>
                  <a:pt x="609309" y="700626"/>
                </a:lnTo>
                <a:lnTo>
                  <a:pt x="598682" y="1042496"/>
                </a:lnTo>
                <a:lnTo>
                  <a:pt x="588055" y="700626"/>
                </a:lnTo>
                <a:lnTo>
                  <a:pt x="438266" y="1197362"/>
                </a:lnTo>
                <a:lnTo>
                  <a:pt x="556914" y="692280"/>
                </a:lnTo>
                <a:lnTo>
                  <a:pt x="376774" y="983036"/>
                </a:lnTo>
                <a:lnTo>
                  <a:pt x="538504" y="681656"/>
                </a:lnTo>
                <a:lnTo>
                  <a:pt x="160417" y="1036946"/>
                </a:lnTo>
                <a:lnTo>
                  <a:pt x="515712" y="658853"/>
                </a:lnTo>
                <a:lnTo>
                  <a:pt x="214325" y="820588"/>
                </a:lnTo>
                <a:lnTo>
                  <a:pt x="505076" y="640452"/>
                </a:lnTo>
                <a:lnTo>
                  <a:pt x="0" y="759097"/>
                </a:lnTo>
                <a:lnTo>
                  <a:pt x="496743" y="609306"/>
                </a:lnTo>
                <a:lnTo>
                  <a:pt x="154865" y="598679"/>
                </a:lnTo>
                <a:lnTo>
                  <a:pt x="496731" y="588052"/>
                </a:lnTo>
                <a:lnTo>
                  <a:pt x="1" y="438265"/>
                </a:lnTo>
                <a:lnTo>
                  <a:pt x="505086" y="556913"/>
                </a:lnTo>
                <a:lnTo>
                  <a:pt x="214325" y="376771"/>
                </a:lnTo>
                <a:lnTo>
                  <a:pt x="515705" y="538501"/>
                </a:lnTo>
                <a:lnTo>
                  <a:pt x="160417" y="160416"/>
                </a:lnTo>
                <a:lnTo>
                  <a:pt x="538509" y="515710"/>
                </a:lnTo>
                <a:lnTo>
                  <a:pt x="376774" y="214322"/>
                </a:lnTo>
                <a:lnTo>
                  <a:pt x="556912" y="50507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6699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星: 12 pt 54"/>
          <p:cNvSpPr/>
          <p:nvPr/>
        </p:nvSpPr>
        <p:spPr>
          <a:xfrm>
            <a:off x="8303780" y="1233719"/>
            <a:ext cx="777696" cy="777696"/>
          </a:xfrm>
          <a:prstGeom prst="star12">
            <a:avLst>
              <a:gd name="adj" fmla="val 11505"/>
            </a:avLst>
          </a:pr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6699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/>
          <p:cNvSpPr/>
          <p:nvPr/>
        </p:nvSpPr>
        <p:spPr bwMode="auto">
          <a:xfrm>
            <a:off x="7861475" y="4734145"/>
            <a:ext cx="1662307" cy="1662308"/>
          </a:xfrm>
          <a:custGeom>
            <a:avLst/>
            <a:gdLst>
              <a:gd name="connsiteX0" fmla="*/ 940137 w 1662307"/>
              <a:gd name="connsiteY0" fmla="*/ 0 h 1662308"/>
              <a:gd name="connsiteX1" fmla="*/ 886815 w 1662307"/>
              <a:gd name="connsiteY1" fmla="*/ 645862 h 1662308"/>
              <a:gd name="connsiteX2" fmla="*/ 888529 w 1662307"/>
              <a:gd name="connsiteY2" fmla="*/ 701014 h 1662308"/>
              <a:gd name="connsiteX3" fmla="*/ 900517 w 1662307"/>
              <a:gd name="connsiteY3" fmla="*/ 686838 h 1662308"/>
              <a:gd name="connsiteX4" fmla="*/ 907465 w 1662307"/>
              <a:gd name="connsiteY4" fmla="*/ 669319 h 1662308"/>
              <a:gd name="connsiteX5" fmla="*/ 1039195 w 1662307"/>
              <a:gd name="connsiteY5" fmla="*/ 232473 h 1662308"/>
              <a:gd name="connsiteX6" fmla="*/ 944746 w 1662307"/>
              <a:gd name="connsiteY6" fmla="*/ 634539 h 1662308"/>
              <a:gd name="connsiteX7" fmla="*/ 1092930 w 1662307"/>
              <a:gd name="connsiteY7" fmla="*/ 459315 h 1662308"/>
              <a:gd name="connsiteX8" fmla="*/ 1100688 w 1662307"/>
              <a:gd name="connsiteY8" fmla="*/ 446795 h 1662308"/>
              <a:gd name="connsiteX9" fmla="*/ 1095771 w 1662307"/>
              <a:gd name="connsiteY9" fmla="*/ 455956 h 1662308"/>
              <a:gd name="connsiteX10" fmla="*/ 1341114 w 1662307"/>
              <a:gd name="connsiteY10" fmla="*/ 165845 h 1662308"/>
              <a:gd name="connsiteX11" fmla="*/ 956183 w 1662307"/>
              <a:gd name="connsiteY11" fmla="*/ 721346 h 1662308"/>
              <a:gd name="connsiteX12" fmla="*/ 1028085 w 1662307"/>
              <a:gd name="connsiteY12" fmla="*/ 664423 h 1662308"/>
              <a:gd name="connsiteX13" fmla="*/ 1317043 w 1662307"/>
              <a:gd name="connsiteY13" fmla="*/ 392888 h 1662308"/>
              <a:gd name="connsiteX14" fmla="*/ 1003675 w 1662307"/>
              <a:gd name="connsiteY14" fmla="*/ 726366 h 1662308"/>
              <a:gd name="connsiteX15" fmla="*/ 1128599 w 1662307"/>
              <a:gd name="connsiteY15" fmla="*/ 681440 h 1662308"/>
              <a:gd name="connsiteX16" fmla="*/ 1263135 w 1662307"/>
              <a:gd name="connsiteY16" fmla="*/ 609244 h 1662308"/>
              <a:gd name="connsiteX17" fmla="*/ 1171518 w 1662307"/>
              <a:gd name="connsiteY17" fmla="*/ 666007 h 1662308"/>
              <a:gd name="connsiteX18" fmla="*/ 1605445 w 1662307"/>
              <a:gd name="connsiteY18" fmla="*/ 509959 h 1662308"/>
              <a:gd name="connsiteX19" fmla="*/ 1057382 w 1662307"/>
              <a:gd name="connsiteY19" fmla="*/ 768797 h 1662308"/>
              <a:gd name="connsiteX20" fmla="*/ 1064442 w 1662307"/>
              <a:gd name="connsiteY20" fmla="*/ 767759 h 1662308"/>
              <a:gd name="connsiteX21" fmla="*/ 1477460 w 1662307"/>
              <a:gd name="connsiteY21" fmla="*/ 670738 h 1662308"/>
              <a:gd name="connsiteX22" fmla="*/ 987531 w 1662307"/>
              <a:gd name="connsiteY22" fmla="*/ 818474 h 1662308"/>
              <a:gd name="connsiteX23" fmla="*/ 1002693 w 1662307"/>
              <a:gd name="connsiteY23" fmla="*/ 821207 h 1662308"/>
              <a:gd name="connsiteX24" fmla="*/ 1322595 w 1662307"/>
              <a:gd name="connsiteY24" fmla="*/ 831152 h 1662308"/>
              <a:gd name="connsiteX25" fmla="*/ 1096779 w 1662307"/>
              <a:gd name="connsiteY25" fmla="*/ 838172 h 1662308"/>
              <a:gd name="connsiteX26" fmla="*/ 1662307 w 1662307"/>
              <a:gd name="connsiteY26" fmla="*/ 940138 h 1662308"/>
              <a:gd name="connsiteX27" fmla="*/ 1172903 w 1662307"/>
              <a:gd name="connsiteY27" fmla="*/ 899732 h 1662308"/>
              <a:gd name="connsiteX28" fmla="*/ 1477460 w 1662307"/>
              <a:gd name="connsiteY28" fmla="*/ 991570 h 1662308"/>
              <a:gd name="connsiteX29" fmla="*/ 1178023 w 1662307"/>
              <a:gd name="connsiteY29" fmla="*/ 921231 h 1662308"/>
              <a:gd name="connsiteX30" fmla="*/ 1179426 w 1662307"/>
              <a:gd name="connsiteY30" fmla="*/ 921787 h 1662308"/>
              <a:gd name="connsiteX31" fmla="*/ 1176944 w 1662307"/>
              <a:gd name="connsiteY31" fmla="*/ 920977 h 1662308"/>
              <a:gd name="connsiteX32" fmla="*/ 1039685 w 1662307"/>
              <a:gd name="connsiteY32" fmla="*/ 888734 h 1662308"/>
              <a:gd name="connsiteX33" fmla="*/ 991478 w 1662307"/>
              <a:gd name="connsiteY33" fmla="*/ 884754 h 1662308"/>
              <a:gd name="connsiteX34" fmla="*/ 1263135 w 1662307"/>
              <a:gd name="connsiteY34" fmla="*/ 1053062 h 1662308"/>
              <a:gd name="connsiteX35" fmla="*/ 969550 w 1662307"/>
              <a:gd name="connsiteY35" fmla="*/ 895514 h 1662308"/>
              <a:gd name="connsiteX36" fmla="*/ 1496463 w 1662307"/>
              <a:gd name="connsiteY36" fmla="*/ 1341114 h 1662308"/>
              <a:gd name="connsiteX37" fmla="*/ 1175264 w 1662307"/>
              <a:gd name="connsiteY37" fmla="*/ 1118543 h 1662308"/>
              <a:gd name="connsiteX38" fmla="*/ 1317043 w 1662307"/>
              <a:gd name="connsiteY38" fmla="*/ 1269419 h 1662308"/>
              <a:gd name="connsiteX39" fmla="*/ 1103753 w 1662307"/>
              <a:gd name="connsiteY39" fmla="*/ 1068991 h 1662308"/>
              <a:gd name="connsiteX40" fmla="*/ 1059596 w 1662307"/>
              <a:gd name="connsiteY40" fmla="*/ 1038392 h 1662308"/>
              <a:gd name="connsiteX41" fmla="*/ 1080150 w 1662307"/>
              <a:gd name="connsiteY41" fmla="*/ 1064353 h 1662308"/>
              <a:gd name="connsiteX42" fmla="*/ 1052277 w 1662307"/>
              <a:gd name="connsiteY42" fmla="*/ 1033320 h 1662308"/>
              <a:gd name="connsiteX43" fmla="*/ 973698 w 1662307"/>
              <a:gd name="connsiteY43" fmla="*/ 978870 h 1662308"/>
              <a:gd name="connsiteX44" fmla="*/ 1100687 w 1662307"/>
              <a:gd name="connsiteY44" fmla="*/ 1215509 h 1662308"/>
              <a:gd name="connsiteX45" fmla="*/ 939314 w 1662307"/>
              <a:gd name="connsiteY45" fmla="*/ 955044 h 1662308"/>
              <a:gd name="connsiteX46" fmla="*/ 925396 w 1662307"/>
              <a:gd name="connsiteY46" fmla="*/ 945399 h 1662308"/>
              <a:gd name="connsiteX47" fmla="*/ 945008 w 1662307"/>
              <a:gd name="connsiteY47" fmla="*/ 1028888 h 1662308"/>
              <a:gd name="connsiteX48" fmla="*/ 1152349 w 1662307"/>
              <a:gd name="connsiteY48" fmla="*/ 1605446 h 1662308"/>
              <a:gd name="connsiteX49" fmla="*/ 1009291 w 1662307"/>
              <a:gd name="connsiteY49" fmla="*/ 1302537 h 1662308"/>
              <a:gd name="connsiteX50" fmla="*/ 1039194 w 1662307"/>
              <a:gd name="connsiteY50" fmla="*/ 1429835 h 1662308"/>
              <a:gd name="connsiteX51" fmla="*/ 985826 w 1662307"/>
              <a:gd name="connsiteY51" fmla="*/ 1252850 h 1662308"/>
              <a:gd name="connsiteX52" fmla="*/ 918921 w 1662307"/>
              <a:gd name="connsiteY52" fmla="*/ 1111188 h 1662308"/>
              <a:gd name="connsiteX53" fmla="*/ 922891 w 1662307"/>
              <a:gd name="connsiteY53" fmla="*/ 1138179 h 1662308"/>
              <a:gd name="connsiteX54" fmla="*/ 915787 w 1662307"/>
              <a:gd name="connsiteY54" fmla="*/ 1104552 h 1662308"/>
              <a:gd name="connsiteX55" fmla="*/ 886034 w 1662307"/>
              <a:gd name="connsiteY55" fmla="*/ 1041553 h 1662308"/>
              <a:gd name="connsiteX56" fmla="*/ 878778 w 1662307"/>
              <a:gd name="connsiteY56" fmla="*/ 1274969 h 1662308"/>
              <a:gd name="connsiteX57" fmla="*/ 870500 w 1662307"/>
              <a:gd name="connsiteY57" fmla="*/ 1008661 h 1662308"/>
              <a:gd name="connsiteX58" fmla="*/ 855160 w 1662307"/>
              <a:gd name="connsiteY58" fmla="*/ 976180 h 1662308"/>
              <a:gd name="connsiteX59" fmla="*/ 832081 w 1662307"/>
              <a:gd name="connsiteY59" fmla="*/ 1052718 h 1662308"/>
              <a:gd name="connsiteX60" fmla="*/ 722170 w 1662307"/>
              <a:gd name="connsiteY60" fmla="*/ 1662308 h 1662308"/>
              <a:gd name="connsiteX61" fmla="*/ 750035 w 1662307"/>
              <a:gd name="connsiteY61" fmla="*/ 1324802 h 1662308"/>
              <a:gd name="connsiteX62" fmla="*/ 718363 w 1662307"/>
              <a:gd name="connsiteY62" fmla="*/ 1429835 h 1662308"/>
              <a:gd name="connsiteX63" fmla="*/ 753827 w 1662307"/>
              <a:gd name="connsiteY63" fmla="*/ 1278860 h 1662308"/>
              <a:gd name="connsiteX64" fmla="*/ 771090 w 1662307"/>
              <a:gd name="connsiteY64" fmla="*/ 1069774 h 1662308"/>
              <a:gd name="connsiteX65" fmla="*/ 749788 w 1662307"/>
              <a:gd name="connsiteY65" fmla="*/ 1123487 h 1662308"/>
              <a:gd name="connsiteX66" fmla="*/ 772369 w 1662307"/>
              <a:gd name="connsiteY66" fmla="*/ 1054287 h 1662308"/>
              <a:gd name="connsiteX67" fmla="*/ 774769 w 1662307"/>
              <a:gd name="connsiteY67" fmla="*/ 1025214 h 1662308"/>
              <a:gd name="connsiteX68" fmla="*/ 656871 w 1662307"/>
              <a:gd name="connsiteY68" fmla="*/ 1215510 h 1662308"/>
              <a:gd name="connsiteX69" fmla="*/ 777638 w 1662307"/>
              <a:gd name="connsiteY69" fmla="*/ 990463 h 1662308"/>
              <a:gd name="connsiteX70" fmla="*/ 780723 w 1662307"/>
              <a:gd name="connsiteY70" fmla="*/ 953080 h 1662308"/>
              <a:gd name="connsiteX71" fmla="*/ 321195 w 1662307"/>
              <a:gd name="connsiteY71" fmla="*/ 1496464 h 1662308"/>
              <a:gd name="connsiteX72" fmla="*/ 549470 w 1662307"/>
              <a:gd name="connsiteY72" fmla="*/ 1167032 h 1662308"/>
              <a:gd name="connsiteX73" fmla="*/ 440514 w 1662307"/>
              <a:gd name="connsiteY73" fmla="*/ 1269420 h 1662308"/>
              <a:gd name="connsiteX74" fmla="*/ 585256 w 1662307"/>
              <a:gd name="connsiteY74" fmla="*/ 1115390 h 1662308"/>
              <a:gd name="connsiteX75" fmla="*/ 698523 w 1662307"/>
              <a:gd name="connsiteY75" fmla="*/ 951930 h 1662308"/>
              <a:gd name="connsiteX76" fmla="*/ 607223 w 1662307"/>
              <a:gd name="connsiteY76" fmla="*/ 1024211 h 1662308"/>
              <a:gd name="connsiteX77" fmla="*/ 694858 w 1662307"/>
              <a:gd name="connsiteY77" fmla="*/ 945500 h 1662308"/>
              <a:gd name="connsiteX78" fmla="*/ 494421 w 1662307"/>
              <a:gd name="connsiteY78" fmla="*/ 1053061 h 1662308"/>
              <a:gd name="connsiteX79" fmla="*/ 717799 w 1662307"/>
              <a:gd name="connsiteY79" fmla="*/ 914665 h 1662308"/>
              <a:gd name="connsiteX80" fmla="*/ 56861 w 1662307"/>
              <a:gd name="connsiteY80" fmla="*/ 1152350 h 1662308"/>
              <a:gd name="connsiteX81" fmla="*/ 513275 w 1662307"/>
              <a:gd name="connsiteY81" fmla="*/ 936795 h 1662308"/>
              <a:gd name="connsiteX82" fmla="*/ 280098 w 1662307"/>
              <a:gd name="connsiteY82" fmla="*/ 991571 h 1662308"/>
              <a:gd name="connsiteX83" fmla="*/ 604289 w 1662307"/>
              <a:gd name="connsiteY83" fmla="*/ 893811 h 1662308"/>
              <a:gd name="connsiteX84" fmla="*/ 700347 w 1662307"/>
              <a:gd name="connsiteY84" fmla="*/ 848445 h 1662308"/>
              <a:gd name="connsiteX85" fmla="*/ 681867 w 1662307"/>
              <a:gd name="connsiteY85" fmla="*/ 845113 h 1662308"/>
              <a:gd name="connsiteX86" fmla="*/ 533396 w 1662307"/>
              <a:gd name="connsiteY86" fmla="*/ 866952 h 1662308"/>
              <a:gd name="connsiteX87" fmla="*/ 657537 w 1662307"/>
              <a:gd name="connsiteY87" fmla="*/ 840727 h 1662308"/>
              <a:gd name="connsiteX88" fmla="*/ 639744 w 1662307"/>
              <a:gd name="connsiteY88" fmla="*/ 837518 h 1662308"/>
              <a:gd name="connsiteX89" fmla="*/ 434961 w 1662307"/>
              <a:gd name="connsiteY89" fmla="*/ 831152 h 1662308"/>
              <a:gd name="connsiteX90" fmla="*/ 579515 w 1662307"/>
              <a:gd name="connsiteY90" fmla="*/ 826659 h 1662308"/>
              <a:gd name="connsiteX91" fmla="*/ 0 w 1662307"/>
              <a:gd name="connsiteY91" fmla="*/ 722171 h 1662308"/>
              <a:gd name="connsiteX92" fmla="*/ 620563 w 1662307"/>
              <a:gd name="connsiteY92" fmla="*/ 773404 h 1662308"/>
              <a:gd name="connsiteX93" fmla="*/ 280098 w 1662307"/>
              <a:gd name="connsiteY93" fmla="*/ 670738 h 1662308"/>
              <a:gd name="connsiteX94" fmla="*/ 694196 w 1662307"/>
              <a:gd name="connsiteY94" fmla="*/ 768013 h 1662308"/>
              <a:gd name="connsiteX95" fmla="*/ 658078 w 1662307"/>
              <a:gd name="connsiteY95" fmla="*/ 737469 h 1662308"/>
              <a:gd name="connsiteX96" fmla="*/ 548089 w 1662307"/>
              <a:gd name="connsiteY96" fmla="*/ 693849 h 1662308"/>
              <a:gd name="connsiteX97" fmla="*/ 643194 w 1662307"/>
              <a:gd name="connsiteY97" fmla="*/ 724881 h 1662308"/>
              <a:gd name="connsiteX98" fmla="*/ 539428 w 1662307"/>
              <a:gd name="connsiteY98" fmla="*/ 637129 h 1662308"/>
              <a:gd name="connsiteX99" fmla="*/ 494422 w 1662307"/>
              <a:gd name="connsiteY99" fmla="*/ 609244 h 1662308"/>
              <a:gd name="connsiteX100" fmla="*/ 527353 w 1662307"/>
              <a:gd name="connsiteY100" fmla="*/ 626916 h 1662308"/>
              <a:gd name="connsiteX101" fmla="*/ 165845 w 1662307"/>
              <a:gd name="connsiteY101" fmla="*/ 321195 h 1662308"/>
              <a:gd name="connsiteX102" fmla="*/ 750777 w 1662307"/>
              <a:gd name="connsiteY102" fmla="*/ 726518 h 1662308"/>
              <a:gd name="connsiteX103" fmla="*/ 748764 w 1662307"/>
              <a:gd name="connsiteY103" fmla="*/ 720918 h 1662308"/>
              <a:gd name="connsiteX104" fmla="*/ 440513 w 1662307"/>
              <a:gd name="connsiteY104" fmla="*/ 392889 h 1662308"/>
              <a:gd name="connsiteX105" fmla="*/ 727924 w 1662307"/>
              <a:gd name="connsiteY105" fmla="*/ 662970 h 1662308"/>
              <a:gd name="connsiteX106" fmla="*/ 721383 w 1662307"/>
              <a:gd name="connsiteY106" fmla="*/ 644778 h 1662308"/>
              <a:gd name="connsiteX107" fmla="*/ 647365 w 1662307"/>
              <a:gd name="connsiteY107" fmla="*/ 551283 h 1662308"/>
              <a:gd name="connsiteX108" fmla="*/ 714734 w 1662307"/>
              <a:gd name="connsiteY108" fmla="*/ 626292 h 1662308"/>
              <a:gd name="connsiteX109" fmla="*/ 509959 w 1662307"/>
              <a:gd name="connsiteY109" fmla="*/ 56862 h 1662308"/>
              <a:gd name="connsiteX110" fmla="*/ 813549 w 1662307"/>
              <a:gd name="connsiteY110" fmla="*/ 699686 h 1662308"/>
              <a:gd name="connsiteX111" fmla="*/ 813885 w 1662307"/>
              <a:gd name="connsiteY111" fmla="*/ 700226 h 1662308"/>
              <a:gd name="connsiteX112" fmla="*/ 820119 w 1662307"/>
              <a:gd name="connsiteY112" fmla="*/ 665649 h 1662308"/>
              <a:gd name="connsiteX113" fmla="*/ 718362 w 1662307"/>
              <a:gd name="connsiteY113" fmla="*/ 232473 h 1662308"/>
              <a:gd name="connsiteX114" fmla="*/ 816420 w 1662307"/>
              <a:gd name="connsiteY114" fmla="*/ 557658 h 1662308"/>
              <a:gd name="connsiteX115" fmla="*/ 804623 w 1662307"/>
              <a:gd name="connsiteY115" fmla="*/ 477457 h 1662308"/>
              <a:gd name="connsiteX116" fmla="*/ 831290 w 1662307"/>
              <a:gd name="connsiteY116" fmla="*/ 603686 h 166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62307" h="1662308">
                <a:moveTo>
                  <a:pt x="940137" y="0"/>
                </a:moveTo>
                <a:lnTo>
                  <a:pt x="886815" y="645862"/>
                </a:lnTo>
                <a:lnTo>
                  <a:pt x="888529" y="701014"/>
                </a:lnTo>
                <a:lnTo>
                  <a:pt x="900517" y="686838"/>
                </a:lnTo>
                <a:lnTo>
                  <a:pt x="907465" y="669319"/>
                </a:lnTo>
                <a:lnTo>
                  <a:pt x="1039195" y="232473"/>
                </a:lnTo>
                <a:lnTo>
                  <a:pt x="944746" y="634539"/>
                </a:lnTo>
                <a:lnTo>
                  <a:pt x="1092930" y="459315"/>
                </a:lnTo>
                <a:lnTo>
                  <a:pt x="1100688" y="446795"/>
                </a:lnTo>
                <a:lnTo>
                  <a:pt x="1095771" y="455956"/>
                </a:lnTo>
                <a:lnTo>
                  <a:pt x="1341114" y="165845"/>
                </a:lnTo>
                <a:lnTo>
                  <a:pt x="956183" y="721346"/>
                </a:lnTo>
                <a:lnTo>
                  <a:pt x="1028085" y="664423"/>
                </a:lnTo>
                <a:lnTo>
                  <a:pt x="1317043" y="392888"/>
                </a:lnTo>
                <a:lnTo>
                  <a:pt x="1003675" y="726366"/>
                </a:lnTo>
                <a:lnTo>
                  <a:pt x="1128599" y="681440"/>
                </a:lnTo>
                <a:lnTo>
                  <a:pt x="1263135" y="609244"/>
                </a:lnTo>
                <a:lnTo>
                  <a:pt x="1171518" y="666007"/>
                </a:lnTo>
                <a:lnTo>
                  <a:pt x="1605445" y="509959"/>
                </a:lnTo>
                <a:lnTo>
                  <a:pt x="1057382" y="768797"/>
                </a:lnTo>
                <a:lnTo>
                  <a:pt x="1064442" y="767759"/>
                </a:lnTo>
                <a:lnTo>
                  <a:pt x="1477460" y="670738"/>
                </a:lnTo>
                <a:lnTo>
                  <a:pt x="987531" y="818474"/>
                </a:lnTo>
                <a:lnTo>
                  <a:pt x="1002693" y="821207"/>
                </a:lnTo>
                <a:lnTo>
                  <a:pt x="1322595" y="831152"/>
                </a:lnTo>
                <a:lnTo>
                  <a:pt x="1096779" y="838172"/>
                </a:lnTo>
                <a:lnTo>
                  <a:pt x="1662307" y="940138"/>
                </a:lnTo>
                <a:lnTo>
                  <a:pt x="1172903" y="899732"/>
                </a:lnTo>
                <a:lnTo>
                  <a:pt x="1477460" y="991570"/>
                </a:lnTo>
                <a:lnTo>
                  <a:pt x="1178023" y="921231"/>
                </a:lnTo>
                <a:lnTo>
                  <a:pt x="1179426" y="921787"/>
                </a:lnTo>
                <a:lnTo>
                  <a:pt x="1176944" y="920977"/>
                </a:lnTo>
                <a:lnTo>
                  <a:pt x="1039685" y="888734"/>
                </a:lnTo>
                <a:lnTo>
                  <a:pt x="991478" y="884754"/>
                </a:lnTo>
                <a:lnTo>
                  <a:pt x="1263135" y="1053062"/>
                </a:lnTo>
                <a:lnTo>
                  <a:pt x="969550" y="895514"/>
                </a:lnTo>
                <a:lnTo>
                  <a:pt x="1496463" y="1341114"/>
                </a:lnTo>
                <a:lnTo>
                  <a:pt x="1175264" y="1118543"/>
                </a:lnTo>
                <a:lnTo>
                  <a:pt x="1317043" y="1269419"/>
                </a:lnTo>
                <a:lnTo>
                  <a:pt x="1103753" y="1068991"/>
                </a:lnTo>
                <a:lnTo>
                  <a:pt x="1059596" y="1038392"/>
                </a:lnTo>
                <a:lnTo>
                  <a:pt x="1080150" y="1064353"/>
                </a:lnTo>
                <a:lnTo>
                  <a:pt x="1052277" y="1033320"/>
                </a:lnTo>
                <a:lnTo>
                  <a:pt x="973698" y="978870"/>
                </a:lnTo>
                <a:lnTo>
                  <a:pt x="1100687" y="1215509"/>
                </a:lnTo>
                <a:lnTo>
                  <a:pt x="939314" y="955044"/>
                </a:lnTo>
                <a:lnTo>
                  <a:pt x="925396" y="945399"/>
                </a:lnTo>
                <a:lnTo>
                  <a:pt x="945008" y="1028888"/>
                </a:lnTo>
                <a:lnTo>
                  <a:pt x="1152349" y="1605446"/>
                </a:lnTo>
                <a:lnTo>
                  <a:pt x="1009291" y="1302537"/>
                </a:lnTo>
                <a:lnTo>
                  <a:pt x="1039194" y="1429835"/>
                </a:lnTo>
                <a:lnTo>
                  <a:pt x="985826" y="1252850"/>
                </a:lnTo>
                <a:lnTo>
                  <a:pt x="918921" y="1111188"/>
                </a:lnTo>
                <a:lnTo>
                  <a:pt x="922891" y="1138179"/>
                </a:lnTo>
                <a:lnTo>
                  <a:pt x="915787" y="1104552"/>
                </a:lnTo>
                <a:lnTo>
                  <a:pt x="886034" y="1041553"/>
                </a:lnTo>
                <a:lnTo>
                  <a:pt x="878778" y="1274969"/>
                </a:lnTo>
                <a:lnTo>
                  <a:pt x="870500" y="1008661"/>
                </a:lnTo>
                <a:lnTo>
                  <a:pt x="855160" y="976180"/>
                </a:lnTo>
                <a:lnTo>
                  <a:pt x="832081" y="1052718"/>
                </a:lnTo>
                <a:lnTo>
                  <a:pt x="722170" y="1662308"/>
                </a:lnTo>
                <a:lnTo>
                  <a:pt x="750035" y="1324802"/>
                </a:lnTo>
                <a:lnTo>
                  <a:pt x="718363" y="1429835"/>
                </a:lnTo>
                <a:lnTo>
                  <a:pt x="753827" y="1278860"/>
                </a:lnTo>
                <a:lnTo>
                  <a:pt x="771090" y="1069774"/>
                </a:lnTo>
                <a:lnTo>
                  <a:pt x="749788" y="1123487"/>
                </a:lnTo>
                <a:lnTo>
                  <a:pt x="772369" y="1054287"/>
                </a:lnTo>
                <a:lnTo>
                  <a:pt x="774769" y="1025214"/>
                </a:lnTo>
                <a:lnTo>
                  <a:pt x="656871" y="1215510"/>
                </a:lnTo>
                <a:lnTo>
                  <a:pt x="777638" y="990463"/>
                </a:lnTo>
                <a:lnTo>
                  <a:pt x="780723" y="953080"/>
                </a:lnTo>
                <a:lnTo>
                  <a:pt x="321195" y="1496464"/>
                </a:lnTo>
                <a:lnTo>
                  <a:pt x="549470" y="1167032"/>
                </a:lnTo>
                <a:lnTo>
                  <a:pt x="440514" y="1269420"/>
                </a:lnTo>
                <a:lnTo>
                  <a:pt x="585256" y="1115390"/>
                </a:lnTo>
                <a:lnTo>
                  <a:pt x="698523" y="951930"/>
                </a:lnTo>
                <a:lnTo>
                  <a:pt x="607223" y="1024211"/>
                </a:lnTo>
                <a:lnTo>
                  <a:pt x="694858" y="945500"/>
                </a:lnTo>
                <a:lnTo>
                  <a:pt x="494421" y="1053061"/>
                </a:lnTo>
                <a:lnTo>
                  <a:pt x="717799" y="914665"/>
                </a:lnTo>
                <a:lnTo>
                  <a:pt x="56861" y="1152350"/>
                </a:lnTo>
                <a:lnTo>
                  <a:pt x="513275" y="936795"/>
                </a:lnTo>
                <a:lnTo>
                  <a:pt x="280098" y="991571"/>
                </a:lnTo>
                <a:lnTo>
                  <a:pt x="604289" y="893811"/>
                </a:lnTo>
                <a:lnTo>
                  <a:pt x="700347" y="848445"/>
                </a:lnTo>
                <a:lnTo>
                  <a:pt x="681867" y="845113"/>
                </a:lnTo>
                <a:lnTo>
                  <a:pt x="533396" y="866952"/>
                </a:lnTo>
                <a:lnTo>
                  <a:pt x="657537" y="840727"/>
                </a:lnTo>
                <a:lnTo>
                  <a:pt x="639744" y="837518"/>
                </a:lnTo>
                <a:lnTo>
                  <a:pt x="434961" y="831152"/>
                </a:lnTo>
                <a:lnTo>
                  <a:pt x="579515" y="826659"/>
                </a:lnTo>
                <a:lnTo>
                  <a:pt x="0" y="722171"/>
                </a:lnTo>
                <a:lnTo>
                  <a:pt x="620563" y="773404"/>
                </a:lnTo>
                <a:lnTo>
                  <a:pt x="280098" y="670738"/>
                </a:lnTo>
                <a:lnTo>
                  <a:pt x="694196" y="768013"/>
                </a:lnTo>
                <a:lnTo>
                  <a:pt x="658078" y="737469"/>
                </a:lnTo>
                <a:lnTo>
                  <a:pt x="548089" y="693849"/>
                </a:lnTo>
                <a:lnTo>
                  <a:pt x="643194" y="724881"/>
                </a:lnTo>
                <a:lnTo>
                  <a:pt x="539428" y="637129"/>
                </a:lnTo>
                <a:lnTo>
                  <a:pt x="494422" y="609244"/>
                </a:lnTo>
                <a:lnTo>
                  <a:pt x="527353" y="626916"/>
                </a:lnTo>
                <a:lnTo>
                  <a:pt x="165845" y="321195"/>
                </a:lnTo>
                <a:lnTo>
                  <a:pt x="750777" y="726518"/>
                </a:lnTo>
                <a:lnTo>
                  <a:pt x="748764" y="720918"/>
                </a:lnTo>
                <a:lnTo>
                  <a:pt x="440513" y="392889"/>
                </a:lnTo>
                <a:lnTo>
                  <a:pt x="727924" y="662970"/>
                </a:lnTo>
                <a:lnTo>
                  <a:pt x="721383" y="644778"/>
                </a:lnTo>
                <a:lnTo>
                  <a:pt x="647365" y="551283"/>
                </a:lnTo>
                <a:lnTo>
                  <a:pt x="714734" y="626292"/>
                </a:lnTo>
                <a:lnTo>
                  <a:pt x="509959" y="56862"/>
                </a:lnTo>
                <a:lnTo>
                  <a:pt x="813549" y="699686"/>
                </a:lnTo>
                <a:lnTo>
                  <a:pt x="813885" y="700226"/>
                </a:lnTo>
                <a:lnTo>
                  <a:pt x="820119" y="665649"/>
                </a:lnTo>
                <a:lnTo>
                  <a:pt x="718362" y="232473"/>
                </a:lnTo>
                <a:lnTo>
                  <a:pt x="816420" y="557658"/>
                </a:lnTo>
                <a:lnTo>
                  <a:pt x="804623" y="477457"/>
                </a:lnTo>
                <a:lnTo>
                  <a:pt x="831290" y="60368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6699"/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3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/>
          <p:cNvSpPr/>
          <p:nvPr/>
        </p:nvSpPr>
        <p:spPr>
          <a:xfrm>
            <a:off x="574851" y="2896127"/>
            <a:ext cx="1273000" cy="1272998"/>
          </a:xfrm>
          <a:custGeom>
            <a:avLst/>
            <a:gdLst>
              <a:gd name="connsiteX0" fmla="*/ 438266 w 1197363"/>
              <a:gd name="connsiteY0" fmla="*/ 0 h 1197362"/>
              <a:gd name="connsiteX1" fmla="*/ 588055 w 1197363"/>
              <a:gd name="connsiteY1" fmla="*/ 496736 h 1197362"/>
              <a:gd name="connsiteX2" fmla="*/ 598682 w 1197363"/>
              <a:gd name="connsiteY2" fmla="*/ 154862 h 1197362"/>
              <a:gd name="connsiteX3" fmla="*/ 609309 w 1197363"/>
              <a:gd name="connsiteY3" fmla="*/ 496736 h 1197362"/>
              <a:gd name="connsiteX4" fmla="*/ 759098 w 1197363"/>
              <a:gd name="connsiteY4" fmla="*/ 0 h 1197362"/>
              <a:gd name="connsiteX5" fmla="*/ 640452 w 1197363"/>
              <a:gd name="connsiteY5" fmla="*/ 505077 h 1197362"/>
              <a:gd name="connsiteX6" fmla="*/ 820591 w 1197363"/>
              <a:gd name="connsiteY6" fmla="*/ 214322 h 1197362"/>
              <a:gd name="connsiteX7" fmla="*/ 658856 w 1197363"/>
              <a:gd name="connsiteY7" fmla="*/ 515710 h 1197362"/>
              <a:gd name="connsiteX8" fmla="*/ 1036947 w 1197363"/>
              <a:gd name="connsiteY8" fmla="*/ 160416 h 1197362"/>
              <a:gd name="connsiteX9" fmla="*/ 681660 w 1197363"/>
              <a:gd name="connsiteY9" fmla="*/ 538501 h 1197362"/>
              <a:gd name="connsiteX10" fmla="*/ 983039 w 1197363"/>
              <a:gd name="connsiteY10" fmla="*/ 376771 h 1197362"/>
              <a:gd name="connsiteX11" fmla="*/ 692278 w 1197363"/>
              <a:gd name="connsiteY11" fmla="*/ 556913 h 1197362"/>
              <a:gd name="connsiteX12" fmla="*/ 1197363 w 1197363"/>
              <a:gd name="connsiteY12" fmla="*/ 438265 h 1197362"/>
              <a:gd name="connsiteX13" fmla="*/ 700633 w 1197363"/>
              <a:gd name="connsiteY13" fmla="*/ 588052 h 1197362"/>
              <a:gd name="connsiteX14" fmla="*/ 1042499 w 1197363"/>
              <a:gd name="connsiteY14" fmla="*/ 598679 h 1197362"/>
              <a:gd name="connsiteX15" fmla="*/ 700621 w 1197363"/>
              <a:gd name="connsiteY15" fmla="*/ 609306 h 1197362"/>
              <a:gd name="connsiteX16" fmla="*/ 1197363 w 1197363"/>
              <a:gd name="connsiteY16" fmla="*/ 759097 h 1197362"/>
              <a:gd name="connsiteX17" fmla="*/ 692289 w 1197363"/>
              <a:gd name="connsiteY17" fmla="*/ 640452 h 1197362"/>
              <a:gd name="connsiteX18" fmla="*/ 983039 w 1197363"/>
              <a:gd name="connsiteY18" fmla="*/ 820588 h 1197362"/>
              <a:gd name="connsiteX19" fmla="*/ 681652 w 1197363"/>
              <a:gd name="connsiteY19" fmla="*/ 658853 h 1197362"/>
              <a:gd name="connsiteX20" fmla="*/ 1036947 w 1197363"/>
              <a:gd name="connsiteY20" fmla="*/ 1036946 h 1197362"/>
              <a:gd name="connsiteX21" fmla="*/ 658861 w 1197363"/>
              <a:gd name="connsiteY21" fmla="*/ 681657 h 1197362"/>
              <a:gd name="connsiteX22" fmla="*/ 820591 w 1197363"/>
              <a:gd name="connsiteY22" fmla="*/ 983036 h 1197362"/>
              <a:gd name="connsiteX23" fmla="*/ 640451 w 1197363"/>
              <a:gd name="connsiteY23" fmla="*/ 692279 h 1197362"/>
              <a:gd name="connsiteX24" fmla="*/ 759098 w 1197363"/>
              <a:gd name="connsiteY24" fmla="*/ 1197362 h 1197362"/>
              <a:gd name="connsiteX25" fmla="*/ 609309 w 1197363"/>
              <a:gd name="connsiteY25" fmla="*/ 700626 h 1197362"/>
              <a:gd name="connsiteX26" fmla="*/ 598682 w 1197363"/>
              <a:gd name="connsiteY26" fmla="*/ 1042496 h 1197362"/>
              <a:gd name="connsiteX27" fmla="*/ 588055 w 1197363"/>
              <a:gd name="connsiteY27" fmla="*/ 700626 h 1197362"/>
              <a:gd name="connsiteX28" fmla="*/ 438266 w 1197363"/>
              <a:gd name="connsiteY28" fmla="*/ 1197362 h 1197362"/>
              <a:gd name="connsiteX29" fmla="*/ 556914 w 1197363"/>
              <a:gd name="connsiteY29" fmla="*/ 692280 h 1197362"/>
              <a:gd name="connsiteX30" fmla="*/ 376774 w 1197363"/>
              <a:gd name="connsiteY30" fmla="*/ 983036 h 1197362"/>
              <a:gd name="connsiteX31" fmla="*/ 538504 w 1197363"/>
              <a:gd name="connsiteY31" fmla="*/ 681656 h 1197362"/>
              <a:gd name="connsiteX32" fmla="*/ 160417 w 1197363"/>
              <a:gd name="connsiteY32" fmla="*/ 1036946 h 1197362"/>
              <a:gd name="connsiteX33" fmla="*/ 515712 w 1197363"/>
              <a:gd name="connsiteY33" fmla="*/ 658853 h 1197362"/>
              <a:gd name="connsiteX34" fmla="*/ 214325 w 1197363"/>
              <a:gd name="connsiteY34" fmla="*/ 820588 h 1197362"/>
              <a:gd name="connsiteX35" fmla="*/ 505076 w 1197363"/>
              <a:gd name="connsiteY35" fmla="*/ 640452 h 1197362"/>
              <a:gd name="connsiteX36" fmla="*/ 0 w 1197363"/>
              <a:gd name="connsiteY36" fmla="*/ 759097 h 1197362"/>
              <a:gd name="connsiteX37" fmla="*/ 496743 w 1197363"/>
              <a:gd name="connsiteY37" fmla="*/ 609306 h 1197362"/>
              <a:gd name="connsiteX38" fmla="*/ 154865 w 1197363"/>
              <a:gd name="connsiteY38" fmla="*/ 598679 h 1197362"/>
              <a:gd name="connsiteX39" fmla="*/ 496731 w 1197363"/>
              <a:gd name="connsiteY39" fmla="*/ 588052 h 1197362"/>
              <a:gd name="connsiteX40" fmla="*/ 1 w 1197363"/>
              <a:gd name="connsiteY40" fmla="*/ 438265 h 1197362"/>
              <a:gd name="connsiteX41" fmla="*/ 505086 w 1197363"/>
              <a:gd name="connsiteY41" fmla="*/ 556913 h 1197362"/>
              <a:gd name="connsiteX42" fmla="*/ 214325 w 1197363"/>
              <a:gd name="connsiteY42" fmla="*/ 376771 h 1197362"/>
              <a:gd name="connsiteX43" fmla="*/ 515705 w 1197363"/>
              <a:gd name="connsiteY43" fmla="*/ 538501 h 1197362"/>
              <a:gd name="connsiteX44" fmla="*/ 160417 w 1197363"/>
              <a:gd name="connsiteY44" fmla="*/ 160416 h 1197362"/>
              <a:gd name="connsiteX45" fmla="*/ 538509 w 1197363"/>
              <a:gd name="connsiteY45" fmla="*/ 515710 h 1197362"/>
              <a:gd name="connsiteX46" fmla="*/ 376774 w 1197363"/>
              <a:gd name="connsiteY46" fmla="*/ 214322 h 1197362"/>
              <a:gd name="connsiteX47" fmla="*/ 556912 w 1197363"/>
              <a:gd name="connsiteY47" fmla="*/ 505076 h 119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97363" h="1197362">
                <a:moveTo>
                  <a:pt x="438266" y="0"/>
                </a:moveTo>
                <a:lnTo>
                  <a:pt x="588055" y="496736"/>
                </a:lnTo>
                <a:lnTo>
                  <a:pt x="598682" y="154862"/>
                </a:lnTo>
                <a:lnTo>
                  <a:pt x="609309" y="496736"/>
                </a:lnTo>
                <a:lnTo>
                  <a:pt x="759098" y="0"/>
                </a:lnTo>
                <a:lnTo>
                  <a:pt x="640452" y="505077"/>
                </a:lnTo>
                <a:lnTo>
                  <a:pt x="820591" y="214322"/>
                </a:lnTo>
                <a:lnTo>
                  <a:pt x="658856" y="515710"/>
                </a:lnTo>
                <a:lnTo>
                  <a:pt x="1036947" y="160416"/>
                </a:lnTo>
                <a:lnTo>
                  <a:pt x="681660" y="538501"/>
                </a:lnTo>
                <a:lnTo>
                  <a:pt x="983039" y="376771"/>
                </a:lnTo>
                <a:lnTo>
                  <a:pt x="692278" y="556913"/>
                </a:lnTo>
                <a:lnTo>
                  <a:pt x="1197363" y="438265"/>
                </a:lnTo>
                <a:lnTo>
                  <a:pt x="700633" y="588052"/>
                </a:lnTo>
                <a:lnTo>
                  <a:pt x="1042499" y="598679"/>
                </a:lnTo>
                <a:lnTo>
                  <a:pt x="700621" y="609306"/>
                </a:lnTo>
                <a:lnTo>
                  <a:pt x="1197363" y="759097"/>
                </a:lnTo>
                <a:lnTo>
                  <a:pt x="692289" y="640452"/>
                </a:lnTo>
                <a:lnTo>
                  <a:pt x="983039" y="820588"/>
                </a:lnTo>
                <a:lnTo>
                  <a:pt x="681652" y="658853"/>
                </a:lnTo>
                <a:lnTo>
                  <a:pt x="1036947" y="1036946"/>
                </a:lnTo>
                <a:lnTo>
                  <a:pt x="658861" y="681657"/>
                </a:lnTo>
                <a:lnTo>
                  <a:pt x="820591" y="983036"/>
                </a:lnTo>
                <a:lnTo>
                  <a:pt x="640451" y="692279"/>
                </a:lnTo>
                <a:lnTo>
                  <a:pt x="759098" y="1197362"/>
                </a:lnTo>
                <a:lnTo>
                  <a:pt x="609309" y="700626"/>
                </a:lnTo>
                <a:lnTo>
                  <a:pt x="598682" y="1042496"/>
                </a:lnTo>
                <a:lnTo>
                  <a:pt x="588055" y="700626"/>
                </a:lnTo>
                <a:lnTo>
                  <a:pt x="438266" y="1197362"/>
                </a:lnTo>
                <a:lnTo>
                  <a:pt x="556914" y="692280"/>
                </a:lnTo>
                <a:lnTo>
                  <a:pt x="376774" y="983036"/>
                </a:lnTo>
                <a:lnTo>
                  <a:pt x="538504" y="681656"/>
                </a:lnTo>
                <a:lnTo>
                  <a:pt x="160417" y="1036946"/>
                </a:lnTo>
                <a:lnTo>
                  <a:pt x="515712" y="658853"/>
                </a:lnTo>
                <a:lnTo>
                  <a:pt x="214325" y="820588"/>
                </a:lnTo>
                <a:lnTo>
                  <a:pt x="505076" y="640452"/>
                </a:lnTo>
                <a:lnTo>
                  <a:pt x="0" y="759097"/>
                </a:lnTo>
                <a:lnTo>
                  <a:pt x="496743" y="609306"/>
                </a:lnTo>
                <a:lnTo>
                  <a:pt x="154865" y="598679"/>
                </a:lnTo>
                <a:lnTo>
                  <a:pt x="496731" y="588052"/>
                </a:lnTo>
                <a:lnTo>
                  <a:pt x="1" y="438265"/>
                </a:lnTo>
                <a:lnTo>
                  <a:pt x="505086" y="556913"/>
                </a:lnTo>
                <a:lnTo>
                  <a:pt x="214325" y="376771"/>
                </a:lnTo>
                <a:lnTo>
                  <a:pt x="515705" y="538501"/>
                </a:lnTo>
                <a:lnTo>
                  <a:pt x="160417" y="160416"/>
                </a:lnTo>
                <a:lnTo>
                  <a:pt x="538509" y="515710"/>
                </a:lnTo>
                <a:lnTo>
                  <a:pt x="376774" y="214322"/>
                </a:lnTo>
                <a:lnTo>
                  <a:pt x="556912" y="50507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FF00">
                  <a:alpha val="80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glow rad="127000">
              <a:srgbClr val="FFFF00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星: 12 pt 35"/>
          <p:cNvSpPr/>
          <p:nvPr/>
        </p:nvSpPr>
        <p:spPr>
          <a:xfrm>
            <a:off x="822503" y="1233719"/>
            <a:ext cx="777696" cy="777696"/>
          </a:xfrm>
          <a:prstGeom prst="star12">
            <a:avLst>
              <a:gd name="adj" fmla="val 11505"/>
            </a:avLst>
          </a:pr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FF00">
                  <a:alpha val="80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glow rad="127000">
              <a:srgbClr val="FFFF00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: 図形 43"/>
          <p:cNvSpPr/>
          <p:nvPr/>
        </p:nvSpPr>
        <p:spPr bwMode="auto">
          <a:xfrm>
            <a:off x="380198" y="4734145"/>
            <a:ext cx="1662307" cy="1662308"/>
          </a:xfrm>
          <a:custGeom>
            <a:avLst/>
            <a:gdLst>
              <a:gd name="connsiteX0" fmla="*/ 940137 w 1662307"/>
              <a:gd name="connsiteY0" fmla="*/ 0 h 1662308"/>
              <a:gd name="connsiteX1" fmla="*/ 886815 w 1662307"/>
              <a:gd name="connsiteY1" fmla="*/ 645862 h 1662308"/>
              <a:gd name="connsiteX2" fmla="*/ 888529 w 1662307"/>
              <a:gd name="connsiteY2" fmla="*/ 701014 h 1662308"/>
              <a:gd name="connsiteX3" fmla="*/ 900517 w 1662307"/>
              <a:gd name="connsiteY3" fmla="*/ 686838 h 1662308"/>
              <a:gd name="connsiteX4" fmla="*/ 907465 w 1662307"/>
              <a:gd name="connsiteY4" fmla="*/ 669319 h 1662308"/>
              <a:gd name="connsiteX5" fmla="*/ 1039195 w 1662307"/>
              <a:gd name="connsiteY5" fmla="*/ 232473 h 1662308"/>
              <a:gd name="connsiteX6" fmla="*/ 944746 w 1662307"/>
              <a:gd name="connsiteY6" fmla="*/ 634539 h 1662308"/>
              <a:gd name="connsiteX7" fmla="*/ 1092930 w 1662307"/>
              <a:gd name="connsiteY7" fmla="*/ 459315 h 1662308"/>
              <a:gd name="connsiteX8" fmla="*/ 1100688 w 1662307"/>
              <a:gd name="connsiteY8" fmla="*/ 446795 h 1662308"/>
              <a:gd name="connsiteX9" fmla="*/ 1095771 w 1662307"/>
              <a:gd name="connsiteY9" fmla="*/ 455956 h 1662308"/>
              <a:gd name="connsiteX10" fmla="*/ 1341114 w 1662307"/>
              <a:gd name="connsiteY10" fmla="*/ 165845 h 1662308"/>
              <a:gd name="connsiteX11" fmla="*/ 956183 w 1662307"/>
              <a:gd name="connsiteY11" fmla="*/ 721346 h 1662308"/>
              <a:gd name="connsiteX12" fmla="*/ 1028085 w 1662307"/>
              <a:gd name="connsiteY12" fmla="*/ 664423 h 1662308"/>
              <a:gd name="connsiteX13" fmla="*/ 1317043 w 1662307"/>
              <a:gd name="connsiteY13" fmla="*/ 392888 h 1662308"/>
              <a:gd name="connsiteX14" fmla="*/ 1003675 w 1662307"/>
              <a:gd name="connsiteY14" fmla="*/ 726366 h 1662308"/>
              <a:gd name="connsiteX15" fmla="*/ 1128599 w 1662307"/>
              <a:gd name="connsiteY15" fmla="*/ 681440 h 1662308"/>
              <a:gd name="connsiteX16" fmla="*/ 1263135 w 1662307"/>
              <a:gd name="connsiteY16" fmla="*/ 609244 h 1662308"/>
              <a:gd name="connsiteX17" fmla="*/ 1171518 w 1662307"/>
              <a:gd name="connsiteY17" fmla="*/ 666007 h 1662308"/>
              <a:gd name="connsiteX18" fmla="*/ 1605445 w 1662307"/>
              <a:gd name="connsiteY18" fmla="*/ 509959 h 1662308"/>
              <a:gd name="connsiteX19" fmla="*/ 1057382 w 1662307"/>
              <a:gd name="connsiteY19" fmla="*/ 768797 h 1662308"/>
              <a:gd name="connsiteX20" fmla="*/ 1064442 w 1662307"/>
              <a:gd name="connsiteY20" fmla="*/ 767759 h 1662308"/>
              <a:gd name="connsiteX21" fmla="*/ 1477460 w 1662307"/>
              <a:gd name="connsiteY21" fmla="*/ 670738 h 1662308"/>
              <a:gd name="connsiteX22" fmla="*/ 987531 w 1662307"/>
              <a:gd name="connsiteY22" fmla="*/ 818474 h 1662308"/>
              <a:gd name="connsiteX23" fmla="*/ 1002693 w 1662307"/>
              <a:gd name="connsiteY23" fmla="*/ 821207 h 1662308"/>
              <a:gd name="connsiteX24" fmla="*/ 1322595 w 1662307"/>
              <a:gd name="connsiteY24" fmla="*/ 831152 h 1662308"/>
              <a:gd name="connsiteX25" fmla="*/ 1096779 w 1662307"/>
              <a:gd name="connsiteY25" fmla="*/ 838172 h 1662308"/>
              <a:gd name="connsiteX26" fmla="*/ 1662307 w 1662307"/>
              <a:gd name="connsiteY26" fmla="*/ 940138 h 1662308"/>
              <a:gd name="connsiteX27" fmla="*/ 1172903 w 1662307"/>
              <a:gd name="connsiteY27" fmla="*/ 899732 h 1662308"/>
              <a:gd name="connsiteX28" fmla="*/ 1477460 w 1662307"/>
              <a:gd name="connsiteY28" fmla="*/ 991570 h 1662308"/>
              <a:gd name="connsiteX29" fmla="*/ 1178023 w 1662307"/>
              <a:gd name="connsiteY29" fmla="*/ 921231 h 1662308"/>
              <a:gd name="connsiteX30" fmla="*/ 1179426 w 1662307"/>
              <a:gd name="connsiteY30" fmla="*/ 921787 h 1662308"/>
              <a:gd name="connsiteX31" fmla="*/ 1176944 w 1662307"/>
              <a:gd name="connsiteY31" fmla="*/ 920977 h 1662308"/>
              <a:gd name="connsiteX32" fmla="*/ 1039685 w 1662307"/>
              <a:gd name="connsiteY32" fmla="*/ 888734 h 1662308"/>
              <a:gd name="connsiteX33" fmla="*/ 991478 w 1662307"/>
              <a:gd name="connsiteY33" fmla="*/ 884754 h 1662308"/>
              <a:gd name="connsiteX34" fmla="*/ 1263135 w 1662307"/>
              <a:gd name="connsiteY34" fmla="*/ 1053062 h 1662308"/>
              <a:gd name="connsiteX35" fmla="*/ 969550 w 1662307"/>
              <a:gd name="connsiteY35" fmla="*/ 895514 h 1662308"/>
              <a:gd name="connsiteX36" fmla="*/ 1496463 w 1662307"/>
              <a:gd name="connsiteY36" fmla="*/ 1341114 h 1662308"/>
              <a:gd name="connsiteX37" fmla="*/ 1175264 w 1662307"/>
              <a:gd name="connsiteY37" fmla="*/ 1118543 h 1662308"/>
              <a:gd name="connsiteX38" fmla="*/ 1317043 w 1662307"/>
              <a:gd name="connsiteY38" fmla="*/ 1269419 h 1662308"/>
              <a:gd name="connsiteX39" fmla="*/ 1103753 w 1662307"/>
              <a:gd name="connsiteY39" fmla="*/ 1068991 h 1662308"/>
              <a:gd name="connsiteX40" fmla="*/ 1059596 w 1662307"/>
              <a:gd name="connsiteY40" fmla="*/ 1038392 h 1662308"/>
              <a:gd name="connsiteX41" fmla="*/ 1080150 w 1662307"/>
              <a:gd name="connsiteY41" fmla="*/ 1064353 h 1662308"/>
              <a:gd name="connsiteX42" fmla="*/ 1052277 w 1662307"/>
              <a:gd name="connsiteY42" fmla="*/ 1033320 h 1662308"/>
              <a:gd name="connsiteX43" fmla="*/ 973698 w 1662307"/>
              <a:gd name="connsiteY43" fmla="*/ 978870 h 1662308"/>
              <a:gd name="connsiteX44" fmla="*/ 1100687 w 1662307"/>
              <a:gd name="connsiteY44" fmla="*/ 1215509 h 1662308"/>
              <a:gd name="connsiteX45" fmla="*/ 939314 w 1662307"/>
              <a:gd name="connsiteY45" fmla="*/ 955044 h 1662308"/>
              <a:gd name="connsiteX46" fmla="*/ 925396 w 1662307"/>
              <a:gd name="connsiteY46" fmla="*/ 945399 h 1662308"/>
              <a:gd name="connsiteX47" fmla="*/ 945008 w 1662307"/>
              <a:gd name="connsiteY47" fmla="*/ 1028888 h 1662308"/>
              <a:gd name="connsiteX48" fmla="*/ 1152349 w 1662307"/>
              <a:gd name="connsiteY48" fmla="*/ 1605446 h 1662308"/>
              <a:gd name="connsiteX49" fmla="*/ 1009291 w 1662307"/>
              <a:gd name="connsiteY49" fmla="*/ 1302537 h 1662308"/>
              <a:gd name="connsiteX50" fmla="*/ 1039194 w 1662307"/>
              <a:gd name="connsiteY50" fmla="*/ 1429835 h 1662308"/>
              <a:gd name="connsiteX51" fmla="*/ 985826 w 1662307"/>
              <a:gd name="connsiteY51" fmla="*/ 1252850 h 1662308"/>
              <a:gd name="connsiteX52" fmla="*/ 918921 w 1662307"/>
              <a:gd name="connsiteY52" fmla="*/ 1111188 h 1662308"/>
              <a:gd name="connsiteX53" fmla="*/ 922891 w 1662307"/>
              <a:gd name="connsiteY53" fmla="*/ 1138179 h 1662308"/>
              <a:gd name="connsiteX54" fmla="*/ 915787 w 1662307"/>
              <a:gd name="connsiteY54" fmla="*/ 1104552 h 1662308"/>
              <a:gd name="connsiteX55" fmla="*/ 886034 w 1662307"/>
              <a:gd name="connsiteY55" fmla="*/ 1041553 h 1662308"/>
              <a:gd name="connsiteX56" fmla="*/ 878778 w 1662307"/>
              <a:gd name="connsiteY56" fmla="*/ 1274969 h 1662308"/>
              <a:gd name="connsiteX57" fmla="*/ 870500 w 1662307"/>
              <a:gd name="connsiteY57" fmla="*/ 1008661 h 1662308"/>
              <a:gd name="connsiteX58" fmla="*/ 855160 w 1662307"/>
              <a:gd name="connsiteY58" fmla="*/ 976180 h 1662308"/>
              <a:gd name="connsiteX59" fmla="*/ 832081 w 1662307"/>
              <a:gd name="connsiteY59" fmla="*/ 1052718 h 1662308"/>
              <a:gd name="connsiteX60" fmla="*/ 722170 w 1662307"/>
              <a:gd name="connsiteY60" fmla="*/ 1662308 h 1662308"/>
              <a:gd name="connsiteX61" fmla="*/ 750035 w 1662307"/>
              <a:gd name="connsiteY61" fmla="*/ 1324802 h 1662308"/>
              <a:gd name="connsiteX62" fmla="*/ 718363 w 1662307"/>
              <a:gd name="connsiteY62" fmla="*/ 1429835 h 1662308"/>
              <a:gd name="connsiteX63" fmla="*/ 753827 w 1662307"/>
              <a:gd name="connsiteY63" fmla="*/ 1278860 h 1662308"/>
              <a:gd name="connsiteX64" fmla="*/ 771090 w 1662307"/>
              <a:gd name="connsiteY64" fmla="*/ 1069774 h 1662308"/>
              <a:gd name="connsiteX65" fmla="*/ 749788 w 1662307"/>
              <a:gd name="connsiteY65" fmla="*/ 1123487 h 1662308"/>
              <a:gd name="connsiteX66" fmla="*/ 772369 w 1662307"/>
              <a:gd name="connsiteY66" fmla="*/ 1054287 h 1662308"/>
              <a:gd name="connsiteX67" fmla="*/ 774769 w 1662307"/>
              <a:gd name="connsiteY67" fmla="*/ 1025214 h 1662308"/>
              <a:gd name="connsiteX68" fmla="*/ 656871 w 1662307"/>
              <a:gd name="connsiteY68" fmla="*/ 1215510 h 1662308"/>
              <a:gd name="connsiteX69" fmla="*/ 777638 w 1662307"/>
              <a:gd name="connsiteY69" fmla="*/ 990463 h 1662308"/>
              <a:gd name="connsiteX70" fmla="*/ 780723 w 1662307"/>
              <a:gd name="connsiteY70" fmla="*/ 953080 h 1662308"/>
              <a:gd name="connsiteX71" fmla="*/ 321195 w 1662307"/>
              <a:gd name="connsiteY71" fmla="*/ 1496464 h 1662308"/>
              <a:gd name="connsiteX72" fmla="*/ 549470 w 1662307"/>
              <a:gd name="connsiteY72" fmla="*/ 1167032 h 1662308"/>
              <a:gd name="connsiteX73" fmla="*/ 440514 w 1662307"/>
              <a:gd name="connsiteY73" fmla="*/ 1269420 h 1662308"/>
              <a:gd name="connsiteX74" fmla="*/ 585256 w 1662307"/>
              <a:gd name="connsiteY74" fmla="*/ 1115390 h 1662308"/>
              <a:gd name="connsiteX75" fmla="*/ 698523 w 1662307"/>
              <a:gd name="connsiteY75" fmla="*/ 951930 h 1662308"/>
              <a:gd name="connsiteX76" fmla="*/ 607223 w 1662307"/>
              <a:gd name="connsiteY76" fmla="*/ 1024211 h 1662308"/>
              <a:gd name="connsiteX77" fmla="*/ 694858 w 1662307"/>
              <a:gd name="connsiteY77" fmla="*/ 945500 h 1662308"/>
              <a:gd name="connsiteX78" fmla="*/ 494421 w 1662307"/>
              <a:gd name="connsiteY78" fmla="*/ 1053061 h 1662308"/>
              <a:gd name="connsiteX79" fmla="*/ 717799 w 1662307"/>
              <a:gd name="connsiteY79" fmla="*/ 914665 h 1662308"/>
              <a:gd name="connsiteX80" fmla="*/ 56861 w 1662307"/>
              <a:gd name="connsiteY80" fmla="*/ 1152350 h 1662308"/>
              <a:gd name="connsiteX81" fmla="*/ 513275 w 1662307"/>
              <a:gd name="connsiteY81" fmla="*/ 936795 h 1662308"/>
              <a:gd name="connsiteX82" fmla="*/ 280098 w 1662307"/>
              <a:gd name="connsiteY82" fmla="*/ 991571 h 1662308"/>
              <a:gd name="connsiteX83" fmla="*/ 604289 w 1662307"/>
              <a:gd name="connsiteY83" fmla="*/ 893811 h 1662308"/>
              <a:gd name="connsiteX84" fmla="*/ 700347 w 1662307"/>
              <a:gd name="connsiteY84" fmla="*/ 848445 h 1662308"/>
              <a:gd name="connsiteX85" fmla="*/ 681867 w 1662307"/>
              <a:gd name="connsiteY85" fmla="*/ 845113 h 1662308"/>
              <a:gd name="connsiteX86" fmla="*/ 533396 w 1662307"/>
              <a:gd name="connsiteY86" fmla="*/ 866952 h 1662308"/>
              <a:gd name="connsiteX87" fmla="*/ 657537 w 1662307"/>
              <a:gd name="connsiteY87" fmla="*/ 840727 h 1662308"/>
              <a:gd name="connsiteX88" fmla="*/ 639744 w 1662307"/>
              <a:gd name="connsiteY88" fmla="*/ 837518 h 1662308"/>
              <a:gd name="connsiteX89" fmla="*/ 434961 w 1662307"/>
              <a:gd name="connsiteY89" fmla="*/ 831152 h 1662308"/>
              <a:gd name="connsiteX90" fmla="*/ 579515 w 1662307"/>
              <a:gd name="connsiteY90" fmla="*/ 826659 h 1662308"/>
              <a:gd name="connsiteX91" fmla="*/ 0 w 1662307"/>
              <a:gd name="connsiteY91" fmla="*/ 722171 h 1662308"/>
              <a:gd name="connsiteX92" fmla="*/ 620563 w 1662307"/>
              <a:gd name="connsiteY92" fmla="*/ 773404 h 1662308"/>
              <a:gd name="connsiteX93" fmla="*/ 280098 w 1662307"/>
              <a:gd name="connsiteY93" fmla="*/ 670738 h 1662308"/>
              <a:gd name="connsiteX94" fmla="*/ 694196 w 1662307"/>
              <a:gd name="connsiteY94" fmla="*/ 768013 h 1662308"/>
              <a:gd name="connsiteX95" fmla="*/ 658078 w 1662307"/>
              <a:gd name="connsiteY95" fmla="*/ 737469 h 1662308"/>
              <a:gd name="connsiteX96" fmla="*/ 548089 w 1662307"/>
              <a:gd name="connsiteY96" fmla="*/ 693849 h 1662308"/>
              <a:gd name="connsiteX97" fmla="*/ 643194 w 1662307"/>
              <a:gd name="connsiteY97" fmla="*/ 724881 h 1662308"/>
              <a:gd name="connsiteX98" fmla="*/ 539428 w 1662307"/>
              <a:gd name="connsiteY98" fmla="*/ 637129 h 1662308"/>
              <a:gd name="connsiteX99" fmla="*/ 494422 w 1662307"/>
              <a:gd name="connsiteY99" fmla="*/ 609244 h 1662308"/>
              <a:gd name="connsiteX100" fmla="*/ 527353 w 1662307"/>
              <a:gd name="connsiteY100" fmla="*/ 626916 h 1662308"/>
              <a:gd name="connsiteX101" fmla="*/ 165845 w 1662307"/>
              <a:gd name="connsiteY101" fmla="*/ 321195 h 1662308"/>
              <a:gd name="connsiteX102" fmla="*/ 750777 w 1662307"/>
              <a:gd name="connsiteY102" fmla="*/ 726518 h 1662308"/>
              <a:gd name="connsiteX103" fmla="*/ 748764 w 1662307"/>
              <a:gd name="connsiteY103" fmla="*/ 720918 h 1662308"/>
              <a:gd name="connsiteX104" fmla="*/ 440513 w 1662307"/>
              <a:gd name="connsiteY104" fmla="*/ 392889 h 1662308"/>
              <a:gd name="connsiteX105" fmla="*/ 727924 w 1662307"/>
              <a:gd name="connsiteY105" fmla="*/ 662970 h 1662308"/>
              <a:gd name="connsiteX106" fmla="*/ 721383 w 1662307"/>
              <a:gd name="connsiteY106" fmla="*/ 644778 h 1662308"/>
              <a:gd name="connsiteX107" fmla="*/ 647365 w 1662307"/>
              <a:gd name="connsiteY107" fmla="*/ 551283 h 1662308"/>
              <a:gd name="connsiteX108" fmla="*/ 714734 w 1662307"/>
              <a:gd name="connsiteY108" fmla="*/ 626292 h 1662308"/>
              <a:gd name="connsiteX109" fmla="*/ 509959 w 1662307"/>
              <a:gd name="connsiteY109" fmla="*/ 56862 h 1662308"/>
              <a:gd name="connsiteX110" fmla="*/ 813549 w 1662307"/>
              <a:gd name="connsiteY110" fmla="*/ 699686 h 1662308"/>
              <a:gd name="connsiteX111" fmla="*/ 813885 w 1662307"/>
              <a:gd name="connsiteY111" fmla="*/ 700226 h 1662308"/>
              <a:gd name="connsiteX112" fmla="*/ 820119 w 1662307"/>
              <a:gd name="connsiteY112" fmla="*/ 665649 h 1662308"/>
              <a:gd name="connsiteX113" fmla="*/ 718362 w 1662307"/>
              <a:gd name="connsiteY113" fmla="*/ 232473 h 1662308"/>
              <a:gd name="connsiteX114" fmla="*/ 816420 w 1662307"/>
              <a:gd name="connsiteY114" fmla="*/ 557658 h 1662308"/>
              <a:gd name="connsiteX115" fmla="*/ 804623 w 1662307"/>
              <a:gd name="connsiteY115" fmla="*/ 477457 h 1662308"/>
              <a:gd name="connsiteX116" fmla="*/ 831290 w 1662307"/>
              <a:gd name="connsiteY116" fmla="*/ 603686 h 166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62307" h="1662308">
                <a:moveTo>
                  <a:pt x="940137" y="0"/>
                </a:moveTo>
                <a:lnTo>
                  <a:pt x="886815" y="645862"/>
                </a:lnTo>
                <a:lnTo>
                  <a:pt x="888529" y="701014"/>
                </a:lnTo>
                <a:lnTo>
                  <a:pt x="900517" y="686838"/>
                </a:lnTo>
                <a:lnTo>
                  <a:pt x="907465" y="669319"/>
                </a:lnTo>
                <a:lnTo>
                  <a:pt x="1039195" y="232473"/>
                </a:lnTo>
                <a:lnTo>
                  <a:pt x="944746" y="634539"/>
                </a:lnTo>
                <a:lnTo>
                  <a:pt x="1092930" y="459315"/>
                </a:lnTo>
                <a:lnTo>
                  <a:pt x="1100688" y="446795"/>
                </a:lnTo>
                <a:lnTo>
                  <a:pt x="1095771" y="455956"/>
                </a:lnTo>
                <a:lnTo>
                  <a:pt x="1341114" y="165845"/>
                </a:lnTo>
                <a:lnTo>
                  <a:pt x="956183" y="721346"/>
                </a:lnTo>
                <a:lnTo>
                  <a:pt x="1028085" y="664423"/>
                </a:lnTo>
                <a:lnTo>
                  <a:pt x="1317043" y="392888"/>
                </a:lnTo>
                <a:lnTo>
                  <a:pt x="1003675" y="726366"/>
                </a:lnTo>
                <a:lnTo>
                  <a:pt x="1128599" y="681440"/>
                </a:lnTo>
                <a:lnTo>
                  <a:pt x="1263135" y="609244"/>
                </a:lnTo>
                <a:lnTo>
                  <a:pt x="1171518" y="666007"/>
                </a:lnTo>
                <a:lnTo>
                  <a:pt x="1605445" y="509959"/>
                </a:lnTo>
                <a:lnTo>
                  <a:pt x="1057382" y="768797"/>
                </a:lnTo>
                <a:lnTo>
                  <a:pt x="1064442" y="767759"/>
                </a:lnTo>
                <a:lnTo>
                  <a:pt x="1477460" y="670738"/>
                </a:lnTo>
                <a:lnTo>
                  <a:pt x="987531" y="818474"/>
                </a:lnTo>
                <a:lnTo>
                  <a:pt x="1002693" y="821207"/>
                </a:lnTo>
                <a:lnTo>
                  <a:pt x="1322595" y="831152"/>
                </a:lnTo>
                <a:lnTo>
                  <a:pt x="1096779" y="838172"/>
                </a:lnTo>
                <a:lnTo>
                  <a:pt x="1662307" y="940138"/>
                </a:lnTo>
                <a:lnTo>
                  <a:pt x="1172903" y="899732"/>
                </a:lnTo>
                <a:lnTo>
                  <a:pt x="1477460" y="991570"/>
                </a:lnTo>
                <a:lnTo>
                  <a:pt x="1178023" y="921231"/>
                </a:lnTo>
                <a:lnTo>
                  <a:pt x="1179426" y="921787"/>
                </a:lnTo>
                <a:lnTo>
                  <a:pt x="1176944" y="920977"/>
                </a:lnTo>
                <a:lnTo>
                  <a:pt x="1039685" y="888734"/>
                </a:lnTo>
                <a:lnTo>
                  <a:pt x="991478" y="884754"/>
                </a:lnTo>
                <a:lnTo>
                  <a:pt x="1263135" y="1053062"/>
                </a:lnTo>
                <a:lnTo>
                  <a:pt x="969550" y="895514"/>
                </a:lnTo>
                <a:lnTo>
                  <a:pt x="1496463" y="1341114"/>
                </a:lnTo>
                <a:lnTo>
                  <a:pt x="1175264" y="1118543"/>
                </a:lnTo>
                <a:lnTo>
                  <a:pt x="1317043" y="1269419"/>
                </a:lnTo>
                <a:lnTo>
                  <a:pt x="1103753" y="1068991"/>
                </a:lnTo>
                <a:lnTo>
                  <a:pt x="1059596" y="1038392"/>
                </a:lnTo>
                <a:lnTo>
                  <a:pt x="1080150" y="1064353"/>
                </a:lnTo>
                <a:lnTo>
                  <a:pt x="1052277" y="1033320"/>
                </a:lnTo>
                <a:lnTo>
                  <a:pt x="973698" y="978870"/>
                </a:lnTo>
                <a:lnTo>
                  <a:pt x="1100687" y="1215509"/>
                </a:lnTo>
                <a:lnTo>
                  <a:pt x="939314" y="955044"/>
                </a:lnTo>
                <a:lnTo>
                  <a:pt x="925396" y="945399"/>
                </a:lnTo>
                <a:lnTo>
                  <a:pt x="945008" y="1028888"/>
                </a:lnTo>
                <a:lnTo>
                  <a:pt x="1152349" y="1605446"/>
                </a:lnTo>
                <a:lnTo>
                  <a:pt x="1009291" y="1302537"/>
                </a:lnTo>
                <a:lnTo>
                  <a:pt x="1039194" y="1429835"/>
                </a:lnTo>
                <a:lnTo>
                  <a:pt x="985826" y="1252850"/>
                </a:lnTo>
                <a:lnTo>
                  <a:pt x="918921" y="1111188"/>
                </a:lnTo>
                <a:lnTo>
                  <a:pt x="922891" y="1138179"/>
                </a:lnTo>
                <a:lnTo>
                  <a:pt x="915787" y="1104552"/>
                </a:lnTo>
                <a:lnTo>
                  <a:pt x="886034" y="1041553"/>
                </a:lnTo>
                <a:lnTo>
                  <a:pt x="878778" y="1274969"/>
                </a:lnTo>
                <a:lnTo>
                  <a:pt x="870500" y="1008661"/>
                </a:lnTo>
                <a:lnTo>
                  <a:pt x="855160" y="976180"/>
                </a:lnTo>
                <a:lnTo>
                  <a:pt x="832081" y="1052718"/>
                </a:lnTo>
                <a:lnTo>
                  <a:pt x="722170" y="1662308"/>
                </a:lnTo>
                <a:lnTo>
                  <a:pt x="750035" y="1324802"/>
                </a:lnTo>
                <a:lnTo>
                  <a:pt x="718363" y="1429835"/>
                </a:lnTo>
                <a:lnTo>
                  <a:pt x="753827" y="1278860"/>
                </a:lnTo>
                <a:lnTo>
                  <a:pt x="771090" y="1069774"/>
                </a:lnTo>
                <a:lnTo>
                  <a:pt x="749788" y="1123487"/>
                </a:lnTo>
                <a:lnTo>
                  <a:pt x="772369" y="1054287"/>
                </a:lnTo>
                <a:lnTo>
                  <a:pt x="774769" y="1025214"/>
                </a:lnTo>
                <a:lnTo>
                  <a:pt x="656871" y="1215510"/>
                </a:lnTo>
                <a:lnTo>
                  <a:pt x="777638" y="990463"/>
                </a:lnTo>
                <a:lnTo>
                  <a:pt x="780723" y="953080"/>
                </a:lnTo>
                <a:lnTo>
                  <a:pt x="321195" y="1496464"/>
                </a:lnTo>
                <a:lnTo>
                  <a:pt x="549470" y="1167032"/>
                </a:lnTo>
                <a:lnTo>
                  <a:pt x="440514" y="1269420"/>
                </a:lnTo>
                <a:lnTo>
                  <a:pt x="585256" y="1115390"/>
                </a:lnTo>
                <a:lnTo>
                  <a:pt x="698523" y="951930"/>
                </a:lnTo>
                <a:lnTo>
                  <a:pt x="607223" y="1024211"/>
                </a:lnTo>
                <a:lnTo>
                  <a:pt x="694858" y="945500"/>
                </a:lnTo>
                <a:lnTo>
                  <a:pt x="494421" y="1053061"/>
                </a:lnTo>
                <a:lnTo>
                  <a:pt x="717799" y="914665"/>
                </a:lnTo>
                <a:lnTo>
                  <a:pt x="56861" y="1152350"/>
                </a:lnTo>
                <a:lnTo>
                  <a:pt x="513275" y="936795"/>
                </a:lnTo>
                <a:lnTo>
                  <a:pt x="280098" y="991571"/>
                </a:lnTo>
                <a:lnTo>
                  <a:pt x="604289" y="893811"/>
                </a:lnTo>
                <a:lnTo>
                  <a:pt x="700347" y="848445"/>
                </a:lnTo>
                <a:lnTo>
                  <a:pt x="681867" y="845113"/>
                </a:lnTo>
                <a:lnTo>
                  <a:pt x="533396" y="866952"/>
                </a:lnTo>
                <a:lnTo>
                  <a:pt x="657537" y="840727"/>
                </a:lnTo>
                <a:lnTo>
                  <a:pt x="639744" y="837518"/>
                </a:lnTo>
                <a:lnTo>
                  <a:pt x="434961" y="831152"/>
                </a:lnTo>
                <a:lnTo>
                  <a:pt x="579515" y="826659"/>
                </a:lnTo>
                <a:lnTo>
                  <a:pt x="0" y="722171"/>
                </a:lnTo>
                <a:lnTo>
                  <a:pt x="620563" y="773404"/>
                </a:lnTo>
                <a:lnTo>
                  <a:pt x="280098" y="670738"/>
                </a:lnTo>
                <a:lnTo>
                  <a:pt x="694196" y="768013"/>
                </a:lnTo>
                <a:lnTo>
                  <a:pt x="658078" y="737469"/>
                </a:lnTo>
                <a:lnTo>
                  <a:pt x="548089" y="693849"/>
                </a:lnTo>
                <a:lnTo>
                  <a:pt x="643194" y="724881"/>
                </a:lnTo>
                <a:lnTo>
                  <a:pt x="539428" y="637129"/>
                </a:lnTo>
                <a:lnTo>
                  <a:pt x="494422" y="609244"/>
                </a:lnTo>
                <a:lnTo>
                  <a:pt x="527353" y="626916"/>
                </a:lnTo>
                <a:lnTo>
                  <a:pt x="165845" y="321195"/>
                </a:lnTo>
                <a:lnTo>
                  <a:pt x="750777" y="726518"/>
                </a:lnTo>
                <a:lnTo>
                  <a:pt x="748764" y="720918"/>
                </a:lnTo>
                <a:lnTo>
                  <a:pt x="440513" y="392889"/>
                </a:lnTo>
                <a:lnTo>
                  <a:pt x="727924" y="662970"/>
                </a:lnTo>
                <a:lnTo>
                  <a:pt x="721383" y="644778"/>
                </a:lnTo>
                <a:lnTo>
                  <a:pt x="647365" y="551283"/>
                </a:lnTo>
                <a:lnTo>
                  <a:pt x="714734" y="626292"/>
                </a:lnTo>
                <a:lnTo>
                  <a:pt x="509959" y="56862"/>
                </a:lnTo>
                <a:lnTo>
                  <a:pt x="813549" y="699686"/>
                </a:lnTo>
                <a:lnTo>
                  <a:pt x="813885" y="700226"/>
                </a:lnTo>
                <a:lnTo>
                  <a:pt x="820119" y="665649"/>
                </a:lnTo>
                <a:lnTo>
                  <a:pt x="718362" y="232473"/>
                </a:lnTo>
                <a:lnTo>
                  <a:pt x="816420" y="557658"/>
                </a:lnTo>
                <a:lnTo>
                  <a:pt x="804623" y="477457"/>
                </a:lnTo>
                <a:lnTo>
                  <a:pt x="831290" y="60368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FF00">
                  <a:alpha val="80000"/>
                </a:srgbClr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127000">
              <a:srgbClr val="FFFF00">
                <a:alpha val="30000"/>
              </a:srgbClr>
            </a:glow>
          </a:effectLst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: 図形 44"/>
          <p:cNvSpPr/>
          <p:nvPr/>
        </p:nvSpPr>
        <p:spPr>
          <a:xfrm>
            <a:off x="2470326" y="2896127"/>
            <a:ext cx="1273000" cy="1272998"/>
          </a:xfrm>
          <a:custGeom>
            <a:avLst/>
            <a:gdLst>
              <a:gd name="connsiteX0" fmla="*/ 438266 w 1197363"/>
              <a:gd name="connsiteY0" fmla="*/ 0 h 1197362"/>
              <a:gd name="connsiteX1" fmla="*/ 588055 w 1197363"/>
              <a:gd name="connsiteY1" fmla="*/ 496736 h 1197362"/>
              <a:gd name="connsiteX2" fmla="*/ 598682 w 1197363"/>
              <a:gd name="connsiteY2" fmla="*/ 154862 h 1197362"/>
              <a:gd name="connsiteX3" fmla="*/ 609309 w 1197363"/>
              <a:gd name="connsiteY3" fmla="*/ 496736 h 1197362"/>
              <a:gd name="connsiteX4" fmla="*/ 759098 w 1197363"/>
              <a:gd name="connsiteY4" fmla="*/ 0 h 1197362"/>
              <a:gd name="connsiteX5" fmla="*/ 640452 w 1197363"/>
              <a:gd name="connsiteY5" fmla="*/ 505077 h 1197362"/>
              <a:gd name="connsiteX6" fmla="*/ 820591 w 1197363"/>
              <a:gd name="connsiteY6" fmla="*/ 214322 h 1197362"/>
              <a:gd name="connsiteX7" fmla="*/ 658856 w 1197363"/>
              <a:gd name="connsiteY7" fmla="*/ 515710 h 1197362"/>
              <a:gd name="connsiteX8" fmla="*/ 1036947 w 1197363"/>
              <a:gd name="connsiteY8" fmla="*/ 160416 h 1197362"/>
              <a:gd name="connsiteX9" fmla="*/ 681660 w 1197363"/>
              <a:gd name="connsiteY9" fmla="*/ 538501 h 1197362"/>
              <a:gd name="connsiteX10" fmla="*/ 983039 w 1197363"/>
              <a:gd name="connsiteY10" fmla="*/ 376771 h 1197362"/>
              <a:gd name="connsiteX11" fmla="*/ 692278 w 1197363"/>
              <a:gd name="connsiteY11" fmla="*/ 556913 h 1197362"/>
              <a:gd name="connsiteX12" fmla="*/ 1197363 w 1197363"/>
              <a:gd name="connsiteY12" fmla="*/ 438265 h 1197362"/>
              <a:gd name="connsiteX13" fmla="*/ 700633 w 1197363"/>
              <a:gd name="connsiteY13" fmla="*/ 588052 h 1197362"/>
              <a:gd name="connsiteX14" fmla="*/ 1042499 w 1197363"/>
              <a:gd name="connsiteY14" fmla="*/ 598679 h 1197362"/>
              <a:gd name="connsiteX15" fmla="*/ 700621 w 1197363"/>
              <a:gd name="connsiteY15" fmla="*/ 609306 h 1197362"/>
              <a:gd name="connsiteX16" fmla="*/ 1197363 w 1197363"/>
              <a:gd name="connsiteY16" fmla="*/ 759097 h 1197362"/>
              <a:gd name="connsiteX17" fmla="*/ 692289 w 1197363"/>
              <a:gd name="connsiteY17" fmla="*/ 640452 h 1197362"/>
              <a:gd name="connsiteX18" fmla="*/ 983039 w 1197363"/>
              <a:gd name="connsiteY18" fmla="*/ 820588 h 1197362"/>
              <a:gd name="connsiteX19" fmla="*/ 681652 w 1197363"/>
              <a:gd name="connsiteY19" fmla="*/ 658853 h 1197362"/>
              <a:gd name="connsiteX20" fmla="*/ 1036947 w 1197363"/>
              <a:gd name="connsiteY20" fmla="*/ 1036946 h 1197362"/>
              <a:gd name="connsiteX21" fmla="*/ 658861 w 1197363"/>
              <a:gd name="connsiteY21" fmla="*/ 681657 h 1197362"/>
              <a:gd name="connsiteX22" fmla="*/ 820591 w 1197363"/>
              <a:gd name="connsiteY22" fmla="*/ 983036 h 1197362"/>
              <a:gd name="connsiteX23" fmla="*/ 640451 w 1197363"/>
              <a:gd name="connsiteY23" fmla="*/ 692279 h 1197362"/>
              <a:gd name="connsiteX24" fmla="*/ 759098 w 1197363"/>
              <a:gd name="connsiteY24" fmla="*/ 1197362 h 1197362"/>
              <a:gd name="connsiteX25" fmla="*/ 609309 w 1197363"/>
              <a:gd name="connsiteY25" fmla="*/ 700626 h 1197362"/>
              <a:gd name="connsiteX26" fmla="*/ 598682 w 1197363"/>
              <a:gd name="connsiteY26" fmla="*/ 1042496 h 1197362"/>
              <a:gd name="connsiteX27" fmla="*/ 588055 w 1197363"/>
              <a:gd name="connsiteY27" fmla="*/ 700626 h 1197362"/>
              <a:gd name="connsiteX28" fmla="*/ 438266 w 1197363"/>
              <a:gd name="connsiteY28" fmla="*/ 1197362 h 1197362"/>
              <a:gd name="connsiteX29" fmla="*/ 556914 w 1197363"/>
              <a:gd name="connsiteY29" fmla="*/ 692280 h 1197362"/>
              <a:gd name="connsiteX30" fmla="*/ 376774 w 1197363"/>
              <a:gd name="connsiteY30" fmla="*/ 983036 h 1197362"/>
              <a:gd name="connsiteX31" fmla="*/ 538504 w 1197363"/>
              <a:gd name="connsiteY31" fmla="*/ 681656 h 1197362"/>
              <a:gd name="connsiteX32" fmla="*/ 160417 w 1197363"/>
              <a:gd name="connsiteY32" fmla="*/ 1036946 h 1197362"/>
              <a:gd name="connsiteX33" fmla="*/ 515712 w 1197363"/>
              <a:gd name="connsiteY33" fmla="*/ 658853 h 1197362"/>
              <a:gd name="connsiteX34" fmla="*/ 214325 w 1197363"/>
              <a:gd name="connsiteY34" fmla="*/ 820588 h 1197362"/>
              <a:gd name="connsiteX35" fmla="*/ 505076 w 1197363"/>
              <a:gd name="connsiteY35" fmla="*/ 640452 h 1197362"/>
              <a:gd name="connsiteX36" fmla="*/ 0 w 1197363"/>
              <a:gd name="connsiteY36" fmla="*/ 759097 h 1197362"/>
              <a:gd name="connsiteX37" fmla="*/ 496743 w 1197363"/>
              <a:gd name="connsiteY37" fmla="*/ 609306 h 1197362"/>
              <a:gd name="connsiteX38" fmla="*/ 154865 w 1197363"/>
              <a:gd name="connsiteY38" fmla="*/ 598679 h 1197362"/>
              <a:gd name="connsiteX39" fmla="*/ 496731 w 1197363"/>
              <a:gd name="connsiteY39" fmla="*/ 588052 h 1197362"/>
              <a:gd name="connsiteX40" fmla="*/ 1 w 1197363"/>
              <a:gd name="connsiteY40" fmla="*/ 438265 h 1197362"/>
              <a:gd name="connsiteX41" fmla="*/ 505086 w 1197363"/>
              <a:gd name="connsiteY41" fmla="*/ 556913 h 1197362"/>
              <a:gd name="connsiteX42" fmla="*/ 214325 w 1197363"/>
              <a:gd name="connsiteY42" fmla="*/ 376771 h 1197362"/>
              <a:gd name="connsiteX43" fmla="*/ 515705 w 1197363"/>
              <a:gd name="connsiteY43" fmla="*/ 538501 h 1197362"/>
              <a:gd name="connsiteX44" fmla="*/ 160417 w 1197363"/>
              <a:gd name="connsiteY44" fmla="*/ 160416 h 1197362"/>
              <a:gd name="connsiteX45" fmla="*/ 538509 w 1197363"/>
              <a:gd name="connsiteY45" fmla="*/ 515710 h 1197362"/>
              <a:gd name="connsiteX46" fmla="*/ 376774 w 1197363"/>
              <a:gd name="connsiteY46" fmla="*/ 214322 h 1197362"/>
              <a:gd name="connsiteX47" fmla="*/ 556912 w 1197363"/>
              <a:gd name="connsiteY47" fmla="*/ 505076 h 119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97363" h="1197362">
                <a:moveTo>
                  <a:pt x="438266" y="0"/>
                </a:moveTo>
                <a:lnTo>
                  <a:pt x="588055" y="496736"/>
                </a:lnTo>
                <a:lnTo>
                  <a:pt x="598682" y="154862"/>
                </a:lnTo>
                <a:lnTo>
                  <a:pt x="609309" y="496736"/>
                </a:lnTo>
                <a:lnTo>
                  <a:pt x="759098" y="0"/>
                </a:lnTo>
                <a:lnTo>
                  <a:pt x="640452" y="505077"/>
                </a:lnTo>
                <a:lnTo>
                  <a:pt x="820591" y="214322"/>
                </a:lnTo>
                <a:lnTo>
                  <a:pt x="658856" y="515710"/>
                </a:lnTo>
                <a:lnTo>
                  <a:pt x="1036947" y="160416"/>
                </a:lnTo>
                <a:lnTo>
                  <a:pt x="681660" y="538501"/>
                </a:lnTo>
                <a:lnTo>
                  <a:pt x="983039" y="376771"/>
                </a:lnTo>
                <a:lnTo>
                  <a:pt x="692278" y="556913"/>
                </a:lnTo>
                <a:lnTo>
                  <a:pt x="1197363" y="438265"/>
                </a:lnTo>
                <a:lnTo>
                  <a:pt x="700633" y="588052"/>
                </a:lnTo>
                <a:lnTo>
                  <a:pt x="1042499" y="598679"/>
                </a:lnTo>
                <a:lnTo>
                  <a:pt x="700621" y="609306"/>
                </a:lnTo>
                <a:lnTo>
                  <a:pt x="1197363" y="759097"/>
                </a:lnTo>
                <a:lnTo>
                  <a:pt x="692289" y="640452"/>
                </a:lnTo>
                <a:lnTo>
                  <a:pt x="983039" y="820588"/>
                </a:lnTo>
                <a:lnTo>
                  <a:pt x="681652" y="658853"/>
                </a:lnTo>
                <a:lnTo>
                  <a:pt x="1036947" y="1036946"/>
                </a:lnTo>
                <a:lnTo>
                  <a:pt x="658861" y="681657"/>
                </a:lnTo>
                <a:lnTo>
                  <a:pt x="820591" y="983036"/>
                </a:lnTo>
                <a:lnTo>
                  <a:pt x="640451" y="692279"/>
                </a:lnTo>
                <a:lnTo>
                  <a:pt x="759098" y="1197362"/>
                </a:lnTo>
                <a:lnTo>
                  <a:pt x="609309" y="700626"/>
                </a:lnTo>
                <a:lnTo>
                  <a:pt x="598682" y="1042496"/>
                </a:lnTo>
                <a:lnTo>
                  <a:pt x="588055" y="700626"/>
                </a:lnTo>
                <a:lnTo>
                  <a:pt x="438266" y="1197362"/>
                </a:lnTo>
                <a:lnTo>
                  <a:pt x="556914" y="692280"/>
                </a:lnTo>
                <a:lnTo>
                  <a:pt x="376774" y="983036"/>
                </a:lnTo>
                <a:lnTo>
                  <a:pt x="538504" y="681656"/>
                </a:lnTo>
                <a:lnTo>
                  <a:pt x="160417" y="1036946"/>
                </a:lnTo>
                <a:lnTo>
                  <a:pt x="515712" y="658853"/>
                </a:lnTo>
                <a:lnTo>
                  <a:pt x="214325" y="820588"/>
                </a:lnTo>
                <a:lnTo>
                  <a:pt x="505076" y="640452"/>
                </a:lnTo>
                <a:lnTo>
                  <a:pt x="0" y="759097"/>
                </a:lnTo>
                <a:lnTo>
                  <a:pt x="496743" y="609306"/>
                </a:lnTo>
                <a:lnTo>
                  <a:pt x="154865" y="598679"/>
                </a:lnTo>
                <a:lnTo>
                  <a:pt x="496731" y="588052"/>
                </a:lnTo>
                <a:lnTo>
                  <a:pt x="1" y="438265"/>
                </a:lnTo>
                <a:lnTo>
                  <a:pt x="505086" y="556913"/>
                </a:lnTo>
                <a:lnTo>
                  <a:pt x="214325" y="376771"/>
                </a:lnTo>
                <a:lnTo>
                  <a:pt x="515705" y="538501"/>
                </a:lnTo>
                <a:lnTo>
                  <a:pt x="160417" y="160416"/>
                </a:lnTo>
                <a:lnTo>
                  <a:pt x="538509" y="515710"/>
                </a:lnTo>
                <a:lnTo>
                  <a:pt x="376774" y="214322"/>
                </a:lnTo>
                <a:lnTo>
                  <a:pt x="556912" y="50507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92D050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glow rad="127000">
              <a:srgbClr val="92D050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星: 12 pt 45"/>
          <p:cNvSpPr/>
          <p:nvPr/>
        </p:nvSpPr>
        <p:spPr>
          <a:xfrm>
            <a:off x="2717978" y="1233719"/>
            <a:ext cx="777696" cy="777696"/>
          </a:xfrm>
          <a:prstGeom prst="star12">
            <a:avLst>
              <a:gd name="adj" fmla="val 11505"/>
            </a:avLst>
          </a:pr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92D050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glow rad="127000">
              <a:srgbClr val="92D050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/>
          <p:cNvSpPr/>
          <p:nvPr/>
        </p:nvSpPr>
        <p:spPr bwMode="auto">
          <a:xfrm>
            <a:off x="2275673" y="4734145"/>
            <a:ext cx="1662307" cy="1662308"/>
          </a:xfrm>
          <a:custGeom>
            <a:avLst/>
            <a:gdLst>
              <a:gd name="connsiteX0" fmla="*/ 940137 w 1662307"/>
              <a:gd name="connsiteY0" fmla="*/ 0 h 1662308"/>
              <a:gd name="connsiteX1" fmla="*/ 886815 w 1662307"/>
              <a:gd name="connsiteY1" fmla="*/ 645862 h 1662308"/>
              <a:gd name="connsiteX2" fmla="*/ 888529 w 1662307"/>
              <a:gd name="connsiteY2" fmla="*/ 701014 h 1662308"/>
              <a:gd name="connsiteX3" fmla="*/ 900517 w 1662307"/>
              <a:gd name="connsiteY3" fmla="*/ 686838 h 1662308"/>
              <a:gd name="connsiteX4" fmla="*/ 907465 w 1662307"/>
              <a:gd name="connsiteY4" fmla="*/ 669319 h 1662308"/>
              <a:gd name="connsiteX5" fmla="*/ 1039195 w 1662307"/>
              <a:gd name="connsiteY5" fmla="*/ 232473 h 1662308"/>
              <a:gd name="connsiteX6" fmla="*/ 944746 w 1662307"/>
              <a:gd name="connsiteY6" fmla="*/ 634539 h 1662308"/>
              <a:gd name="connsiteX7" fmla="*/ 1092930 w 1662307"/>
              <a:gd name="connsiteY7" fmla="*/ 459315 h 1662308"/>
              <a:gd name="connsiteX8" fmla="*/ 1100688 w 1662307"/>
              <a:gd name="connsiteY8" fmla="*/ 446795 h 1662308"/>
              <a:gd name="connsiteX9" fmla="*/ 1095771 w 1662307"/>
              <a:gd name="connsiteY9" fmla="*/ 455956 h 1662308"/>
              <a:gd name="connsiteX10" fmla="*/ 1341114 w 1662307"/>
              <a:gd name="connsiteY10" fmla="*/ 165845 h 1662308"/>
              <a:gd name="connsiteX11" fmla="*/ 956183 w 1662307"/>
              <a:gd name="connsiteY11" fmla="*/ 721346 h 1662308"/>
              <a:gd name="connsiteX12" fmla="*/ 1028085 w 1662307"/>
              <a:gd name="connsiteY12" fmla="*/ 664423 h 1662308"/>
              <a:gd name="connsiteX13" fmla="*/ 1317043 w 1662307"/>
              <a:gd name="connsiteY13" fmla="*/ 392888 h 1662308"/>
              <a:gd name="connsiteX14" fmla="*/ 1003675 w 1662307"/>
              <a:gd name="connsiteY14" fmla="*/ 726366 h 1662308"/>
              <a:gd name="connsiteX15" fmla="*/ 1128599 w 1662307"/>
              <a:gd name="connsiteY15" fmla="*/ 681440 h 1662308"/>
              <a:gd name="connsiteX16" fmla="*/ 1263135 w 1662307"/>
              <a:gd name="connsiteY16" fmla="*/ 609244 h 1662308"/>
              <a:gd name="connsiteX17" fmla="*/ 1171518 w 1662307"/>
              <a:gd name="connsiteY17" fmla="*/ 666007 h 1662308"/>
              <a:gd name="connsiteX18" fmla="*/ 1605445 w 1662307"/>
              <a:gd name="connsiteY18" fmla="*/ 509959 h 1662308"/>
              <a:gd name="connsiteX19" fmla="*/ 1057382 w 1662307"/>
              <a:gd name="connsiteY19" fmla="*/ 768797 h 1662308"/>
              <a:gd name="connsiteX20" fmla="*/ 1064442 w 1662307"/>
              <a:gd name="connsiteY20" fmla="*/ 767759 h 1662308"/>
              <a:gd name="connsiteX21" fmla="*/ 1477460 w 1662307"/>
              <a:gd name="connsiteY21" fmla="*/ 670738 h 1662308"/>
              <a:gd name="connsiteX22" fmla="*/ 987531 w 1662307"/>
              <a:gd name="connsiteY22" fmla="*/ 818474 h 1662308"/>
              <a:gd name="connsiteX23" fmla="*/ 1002693 w 1662307"/>
              <a:gd name="connsiteY23" fmla="*/ 821207 h 1662308"/>
              <a:gd name="connsiteX24" fmla="*/ 1322595 w 1662307"/>
              <a:gd name="connsiteY24" fmla="*/ 831152 h 1662308"/>
              <a:gd name="connsiteX25" fmla="*/ 1096779 w 1662307"/>
              <a:gd name="connsiteY25" fmla="*/ 838172 h 1662308"/>
              <a:gd name="connsiteX26" fmla="*/ 1662307 w 1662307"/>
              <a:gd name="connsiteY26" fmla="*/ 940138 h 1662308"/>
              <a:gd name="connsiteX27" fmla="*/ 1172903 w 1662307"/>
              <a:gd name="connsiteY27" fmla="*/ 899732 h 1662308"/>
              <a:gd name="connsiteX28" fmla="*/ 1477460 w 1662307"/>
              <a:gd name="connsiteY28" fmla="*/ 991570 h 1662308"/>
              <a:gd name="connsiteX29" fmla="*/ 1178023 w 1662307"/>
              <a:gd name="connsiteY29" fmla="*/ 921231 h 1662308"/>
              <a:gd name="connsiteX30" fmla="*/ 1179426 w 1662307"/>
              <a:gd name="connsiteY30" fmla="*/ 921787 h 1662308"/>
              <a:gd name="connsiteX31" fmla="*/ 1176944 w 1662307"/>
              <a:gd name="connsiteY31" fmla="*/ 920977 h 1662308"/>
              <a:gd name="connsiteX32" fmla="*/ 1039685 w 1662307"/>
              <a:gd name="connsiteY32" fmla="*/ 888734 h 1662308"/>
              <a:gd name="connsiteX33" fmla="*/ 991478 w 1662307"/>
              <a:gd name="connsiteY33" fmla="*/ 884754 h 1662308"/>
              <a:gd name="connsiteX34" fmla="*/ 1263135 w 1662307"/>
              <a:gd name="connsiteY34" fmla="*/ 1053062 h 1662308"/>
              <a:gd name="connsiteX35" fmla="*/ 969550 w 1662307"/>
              <a:gd name="connsiteY35" fmla="*/ 895514 h 1662308"/>
              <a:gd name="connsiteX36" fmla="*/ 1496463 w 1662307"/>
              <a:gd name="connsiteY36" fmla="*/ 1341114 h 1662308"/>
              <a:gd name="connsiteX37" fmla="*/ 1175264 w 1662307"/>
              <a:gd name="connsiteY37" fmla="*/ 1118543 h 1662308"/>
              <a:gd name="connsiteX38" fmla="*/ 1317043 w 1662307"/>
              <a:gd name="connsiteY38" fmla="*/ 1269419 h 1662308"/>
              <a:gd name="connsiteX39" fmla="*/ 1103753 w 1662307"/>
              <a:gd name="connsiteY39" fmla="*/ 1068991 h 1662308"/>
              <a:gd name="connsiteX40" fmla="*/ 1059596 w 1662307"/>
              <a:gd name="connsiteY40" fmla="*/ 1038392 h 1662308"/>
              <a:gd name="connsiteX41" fmla="*/ 1080150 w 1662307"/>
              <a:gd name="connsiteY41" fmla="*/ 1064353 h 1662308"/>
              <a:gd name="connsiteX42" fmla="*/ 1052277 w 1662307"/>
              <a:gd name="connsiteY42" fmla="*/ 1033320 h 1662308"/>
              <a:gd name="connsiteX43" fmla="*/ 973698 w 1662307"/>
              <a:gd name="connsiteY43" fmla="*/ 978870 h 1662308"/>
              <a:gd name="connsiteX44" fmla="*/ 1100687 w 1662307"/>
              <a:gd name="connsiteY44" fmla="*/ 1215509 h 1662308"/>
              <a:gd name="connsiteX45" fmla="*/ 939314 w 1662307"/>
              <a:gd name="connsiteY45" fmla="*/ 955044 h 1662308"/>
              <a:gd name="connsiteX46" fmla="*/ 925396 w 1662307"/>
              <a:gd name="connsiteY46" fmla="*/ 945399 h 1662308"/>
              <a:gd name="connsiteX47" fmla="*/ 945008 w 1662307"/>
              <a:gd name="connsiteY47" fmla="*/ 1028888 h 1662308"/>
              <a:gd name="connsiteX48" fmla="*/ 1152349 w 1662307"/>
              <a:gd name="connsiteY48" fmla="*/ 1605446 h 1662308"/>
              <a:gd name="connsiteX49" fmla="*/ 1009291 w 1662307"/>
              <a:gd name="connsiteY49" fmla="*/ 1302537 h 1662308"/>
              <a:gd name="connsiteX50" fmla="*/ 1039194 w 1662307"/>
              <a:gd name="connsiteY50" fmla="*/ 1429835 h 1662308"/>
              <a:gd name="connsiteX51" fmla="*/ 985826 w 1662307"/>
              <a:gd name="connsiteY51" fmla="*/ 1252850 h 1662308"/>
              <a:gd name="connsiteX52" fmla="*/ 918921 w 1662307"/>
              <a:gd name="connsiteY52" fmla="*/ 1111188 h 1662308"/>
              <a:gd name="connsiteX53" fmla="*/ 922891 w 1662307"/>
              <a:gd name="connsiteY53" fmla="*/ 1138179 h 1662308"/>
              <a:gd name="connsiteX54" fmla="*/ 915787 w 1662307"/>
              <a:gd name="connsiteY54" fmla="*/ 1104552 h 1662308"/>
              <a:gd name="connsiteX55" fmla="*/ 886034 w 1662307"/>
              <a:gd name="connsiteY55" fmla="*/ 1041553 h 1662308"/>
              <a:gd name="connsiteX56" fmla="*/ 878778 w 1662307"/>
              <a:gd name="connsiteY56" fmla="*/ 1274969 h 1662308"/>
              <a:gd name="connsiteX57" fmla="*/ 870500 w 1662307"/>
              <a:gd name="connsiteY57" fmla="*/ 1008661 h 1662308"/>
              <a:gd name="connsiteX58" fmla="*/ 855160 w 1662307"/>
              <a:gd name="connsiteY58" fmla="*/ 976180 h 1662308"/>
              <a:gd name="connsiteX59" fmla="*/ 832081 w 1662307"/>
              <a:gd name="connsiteY59" fmla="*/ 1052718 h 1662308"/>
              <a:gd name="connsiteX60" fmla="*/ 722170 w 1662307"/>
              <a:gd name="connsiteY60" fmla="*/ 1662308 h 1662308"/>
              <a:gd name="connsiteX61" fmla="*/ 750035 w 1662307"/>
              <a:gd name="connsiteY61" fmla="*/ 1324802 h 1662308"/>
              <a:gd name="connsiteX62" fmla="*/ 718363 w 1662307"/>
              <a:gd name="connsiteY62" fmla="*/ 1429835 h 1662308"/>
              <a:gd name="connsiteX63" fmla="*/ 753827 w 1662307"/>
              <a:gd name="connsiteY63" fmla="*/ 1278860 h 1662308"/>
              <a:gd name="connsiteX64" fmla="*/ 771090 w 1662307"/>
              <a:gd name="connsiteY64" fmla="*/ 1069774 h 1662308"/>
              <a:gd name="connsiteX65" fmla="*/ 749788 w 1662307"/>
              <a:gd name="connsiteY65" fmla="*/ 1123487 h 1662308"/>
              <a:gd name="connsiteX66" fmla="*/ 772369 w 1662307"/>
              <a:gd name="connsiteY66" fmla="*/ 1054287 h 1662308"/>
              <a:gd name="connsiteX67" fmla="*/ 774769 w 1662307"/>
              <a:gd name="connsiteY67" fmla="*/ 1025214 h 1662308"/>
              <a:gd name="connsiteX68" fmla="*/ 656871 w 1662307"/>
              <a:gd name="connsiteY68" fmla="*/ 1215510 h 1662308"/>
              <a:gd name="connsiteX69" fmla="*/ 777638 w 1662307"/>
              <a:gd name="connsiteY69" fmla="*/ 990463 h 1662308"/>
              <a:gd name="connsiteX70" fmla="*/ 780723 w 1662307"/>
              <a:gd name="connsiteY70" fmla="*/ 953080 h 1662308"/>
              <a:gd name="connsiteX71" fmla="*/ 321195 w 1662307"/>
              <a:gd name="connsiteY71" fmla="*/ 1496464 h 1662308"/>
              <a:gd name="connsiteX72" fmla="*/ 549470 w 1662307"/>
              <a:gd name="connsiteY72" fmla="*/ 1167032 h 1662308"/>
              <a:gd name="connsiteX73" fmla="*/ 440514 w 1662307"/>
              <a:gd name="connsiteY73" fmla="*/ 1269420 h 1662308"/>
              <a:gd name="connsiteX74" fmla="*/ 585256 w 1662307"/>
              <a:gd name="connsiteY74" fmla="*/ 1115390 h 1662308"/>
              <a:gd name="connsiteX75" fmla="*/ 698523 w 1662307"/>
              <a:gd name="connsiteY75" fmla="*/ 951930 h 1662308"/>
              <a:gd name="connsiteX76" fmla="*/ 607223 w 1662307"/>
              <a:gd name="connsiteY76" fmla="*/ 1024211 h 1662308"/>
              <a:gd name="connsiteX77" fmla="*/ 694858 w 1662307"/>
              <a:gd name="connsiteY77" fmla="*/ 945500 h 1662308"/>
              <a:gd name="connsiteX78" fmla="*/ 494421 w 1662307"/>
              <a:gd name="connsiteY78" fmla="*/ 1053061 h 1662308"/>
              <a:gd name="connsiteX79" fmla="*/ 717799 w 1662307"/>
              <a:gd name="connsiteY79" fmla="*/ 914665 h 1662308"/>
              <a:gd name="connsiteX80" fmla="*/ 56861 w 1662307"/>
              <a:gd name="connsiteY80" fmla="*/ 1152350 h 1662308"/>
              <a:gd name="connsiteX81" fmla="*/ 513275 w 1662307"/>
              <a:gd name="connsiteY81" fmla="*/ 936795 h 1662308"/>
              <a:gd name="connsiteX82" fmla="*/ 280098 w 1662307"/>
              <a:gd name="connsiteY82" fmla="*/ 991571 h 1662308"/>
              <a:gd name="connsiteX83" fmla="*/ 604289 w 1662307"/>
              <a:gd name="connsiteY83" fmla="*/ 893811 h 1662308"/>
              <a:gd name="connsiteX84" fmla="*/ 700347 w 1662307"/>
              <a:gd name="connsiteY84" fmla="*/ 848445 h 1662308"/>
              <a:gd name="connsiteX85" fmla="*/ 681867 w 1662307"/>
              <a:gd name="connsiteY85" fmla="*/ 845113 h 1662308"/>
              <a:gd name="connsiteX86" fmla="*/ 533396 w 1662307"/>
              <a:gd name="connsiteY86" fmla="*/ 866952 h 1662308"/>
              <a:gd name="connsiteX87" fmla="*/ 657537 w 1662307"/>
              <a:gd name="connsiteY87" fmla="*/ 840727 h 1662308"/>
              <a:gd name="connsiteX88" fmla="*/ 639744 w 1662307"/>
              <a:gd name="connsiteY88" fmla="*/ 837518 h 1662308"/>
              <a:gd name="connsiteX89" fmla="*/ 434961 w 1662307"/>
              <a:gd name="connsiteY89" fmla="*/ 831152 h 1662308"/>
              <a:gd name="connsiteX90" fmla="*/ 579515 w 1662307"/>
              <a:gd name="connsiteY90" fmla="*/ 826659 h 1662308"/>
              <a:gd name="connsiteX91" fmla="*/ 0 w 1662307"/>
              <a:gd name="connsiteY91" fmla="*/ 722171 h 1662308"/>
              <a:gd name="connsiteX92" fmla="*/ 620563 w 1662307"/>
              <a:gd name="connsiteY92" fmla="*/ 773404 h 1662308"/>
              <a:gd name="connsiteX93" fmla="*/ 280098 w 1662307"/>
              <a:gd name="connsiteY93" fmla="*/ 670738 h 1662308"/>
              <a:gd name="connsiteX94" fmla="*/ 694196 w 1662307"/>
              <a:gd name="connsiteY94" fmla="*/ 768013 h 1662308"/>
              <a:gd name="connsiteX95" fmla="*/ 658078 w 1662307"/>
              <a:gd name="connsiteY95" fmla="*/ 737469 h 1662308"/>
              <a:gd name="connsiteX96" fmla="*/ 548089 w 1662307"/>
              <a:gd name="connsiteY96" fmla="*/ 693849 h 1662308"/>
              <a:gd name="connsiteX97" fmla="*/ 643194 w 1662307"/>
              <a:gd name="connsiteY97" fmla="*/ 724881 h 1662308"/>
              <a:gd name="connsiteX98" fmla="*/ 539428 w 1662307"/>
              <a:gd name="connsiteY98" fmla="*/ 637129 h 1662308"/>
              <a:gd name="connsiteX99" fmla="*/ 494422 w 1662307"/>
              <a:gd name="connsiteY99" fmla="*/ 609244 h 1662308"/>
              <a:gd name="connsiteX100" fmla="*/ 527353 w 1662307"/>
              <a:gd name="connsiteY100" fmla="*/ 626916 h 1662308"/>
              <a:gd name="connsiteX101" fmla="*/ 165845 w 1662307"/>
              <a:gd name="connsiteY101" fmla="*/ 321195 h 1662308"/>
              <a:gd name="connsiteX102" fmla="*/ 750777 w 1662307"/>
              <a:gd name="connsiteY102" fmla="*/ 726518 h 1662308"/>
              <a:gd name="connsiteX103" fmla="*/ 748764 w 1662307"/>
              <a:gd name="connsiteY103" fmla="*/ 720918 h 1662308"/>
              <a:gd name="connsiteX104" fmla="*/ 440513 w 1662307"/>
              <a:gd name="connsiteY104" fmla="*/ 392889 h 1662308"/>
              <a:gd name="connsiteX105" fmla="*/ 727924 w 1662307"/>
              <a:gd name="connsiteY105" fmla="*/ 662970 h 1662308"/>
              <a:gd name="connsiteX106" fmla="*/ 721383 w 1662307"/>
              <a:gd name="connsiteY106" fmla="*/ 644778 h 1662308"/>
              <a:gd name="connsiteX107" fmla="*/ 647365 w 1662307"/>
              <a:gd name="connsiteY107" fmla="*/ 551283 h 1662308"/>
              <a:gd name="connsiteX108" fmla="*/ 714734 w 1662307"/>
              <a:gd name="connsiteY108" fmla="*/ 626292 h 1662308"/>
              <a:gd name="connsiteX109" fmla="*/ 509959 w 1662307"/>
              <a:gd name="connsiteY109" fmla="*/ 56862 h 1662308"/>
              <a:gd name="connsiteX110" fmla="*/ 813549 w 1662307"/>
              <a:gd name="connsiteY110" fmla="*/ 699686 h 1662308"/>
              <a:gd name="connsiteX111" fmla="*/ 813885 w 1662307"/>
              <a:gd name="connsiteY111" fmla="*/ 700226 h 1662308"/>
              <a:gd name="connsiteX112" fmla="*/ 820119 w 1662307"/>
              <a:gd name="connsiteY112" fmla="*/ 665649 h 1662308"/>
              <a:gd name="connsiteX113" fmla="*/ 718362 w 1662307"/>
              <a:gd name="connsiteY113" fmla="*/ 232473 h 1662308"/>
              <a:gd name="connsiteX114" fmla="*/ 816420 w 1662307"/>
              <a:gd name="connsiteY114" fmla="*/ 557658 h 1662308"/>
              <a:gd name="connsiteX115" fmla="*/ 804623 w 1662307"/>
              <a:gd name="connsiteY115" fmla="*/ 477457 h 1662308"/>
              <a:gd name="connsiteX116" fmla="*/ 831290 w 1662307"/>
              <a:gd name="connsiteY116" fmla="*/ 603686 h 166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62307" h="1662308">
                <a:moveTo>
                  <a:pt x="940137" y="0"/>
                </a:moveTo>
                <a:lnTo>
                  <a:pt x="886815" y="645862"/>
                </a:lnTo>
                <a:lnTo>
                  <a:pt x="888529" y="701014"/>
                </a:lnTo>
                <a:lnTo>
                  <a:pt x="900517" y="686838"/>
                </a:lnTo>
                <a:lnTo>
                  <a:pt x="907465" y="669319"/>
                </a:lnTo>
                <a:lnTo>
                  <a:pt x="1039195" y="232473"/>
                </a:lnTo>
                <a:lnTo>
                  <a:pt x="944746" y="634539"/>
                </a:lnTo>
                <a:lnTo>
                  <a:pt x="1092930" y="459315"/>
                </a:lnTo>
                <a:lnTo>
                  <a:pt x="1100688" y="446795"/>
                </a:lnTo>
                <a:lnTo>
                  <a:pt x="1095771" y="455956"/>
                </a:lnTo>
                <a:lnTo>
                  <a:pt x="1341114" y="165845"/>
                </a:lnTo>
                <a:lnTo>
                  <a:pt x="956183" y="721346"/>
                </a:lnTo>
                <a:lnTo>
                  <a:pt x="1028085" y="664423"/>
                </a:lnTo>
                <a:lnTo>
                  <a:pt x="1317043" y="392888"/>
                </a:lnTo>
                <a:lnTo>
                  <a:pt x="1003675" y="726366"/>
                </a:lnTo>
                <a:lnTo>
                  <a:pt x="1128599" y="681440"/>
                </a:lnTo>
                <a:lnTo>
                  <a:pt x="1263135" y="609244"/>
                </a:lnTo>
                <a:lnTo>
                  <a:pt x="1171518" y="666007"/>
                </a:lnTo>
                <a:lnTo>
                  <a:pt x="1605445" y="509959"/>
                </a:lnTo>
                <a:lnTo>
                  <a:pt x="1057382" y="768797"/>
                </a:lnTo>
                <a:lnTo>
                  <a:pt x="1064442" y="767759"/>
                </a:lnTo>
                <a:lnTo>
                  <a:pt x="1477460" y="670738"/>
                </a:lnTo>
                <a:lnTo>
                  <a:pt x="987531" y="818474"/>
                </a:lnTo>
                <a:lnTo>
                  <a:pt x="1002693" y="821207"/>
                </a:lnTo>
                <a:lnTo>
                  <a:pt x="1322595" y="831152"/>
                </a:lnTo>
                <a:lnTo>
                  <a:pt x="1096779" y="838172"/>
                </a:lnTo>
                <a:lnTo>
                  <a:pt x="1662307" y="940138"/>
                </a:lnTo>
                <a:lnTo>
                  <a:pt x="1172903" y="899732"/>
                </a:lnTo>
                <a:lnTo>
                  <a:pt x="1477460" y="991570"/>
                </a:lnTo>
                <a:lnTo>
                  <a:pt x="1178023" y="921231"/>
                </a:lnTo>
                <a:lnTo>
                  <a:pt x="1179426" y="921787"/>
                </a:lnTo>
                <a:lnTo>
                  <a:pt x="1176944" y="920977"/>
                </a:lnTo>
                <a:lnTo>
                  <a:pt x="1039685" y="888734"/>
                </a:lnTo>
                <a:lnTo>
                  <a:pt x="991478" y="884754"/>
                </a:lnTo>
                <a:lnTo>
                  <a:pt x="1263135" y="1053062"/>
                </a:lnTo>
                <a:lnTo>
                  <a:pt x="969550" y="895514"/>
                </a:lnTo>
                <a:lnTo>
                  <a:pt x="1496463" y="1341114"/>
                </a:lnTo>
                <a:lnTo>
                  <a:pt x="1175264" y="1118543"/>
                </a:lnTo>
                <a:lnTo>
                  <a:pt x="1317043" y="1269419"/>
                </a:lnTo>
                <a:lnTo>
                  <a:pt x="1103753" y="1068991"/>
                </a:lnTo>
                <a:lnTo>
                  <a:pt x="1059596" y="1038392"/>
                </a:lnTo>
                <a:lnTo>
                  <a:pt x="1080150" y="1064353"/>
                </a:lnTo>
                <a:lnTo>
                  <a:pt x="1052277" y="1033320"/>
                </a:lnTo>
                <a:lnTo>
                  <a:pt x="973698" y="978870"/>
                </a:lnTo>
                <a:lnTo>
                  <a:pt x="1100687" y="1215509"/>
                </a:lnTo>
                <a:lnTo>
                  <a:pt x="939314" y="955044"/>
                </a:lnTo>
                <a:lnTo>
                  <a:pt x="925396" y="945399"/>
                </a:lnTo>
                <a:lnTo>
                  <a:pt x="945008" y="1028888"/>
                </a:lnTo>
                <a:lnTo>
                  <a:pt x="1152349" y="1605446"/>
                </a:lnTo>
                <a:lnTo>
                  <a:pt x="1009291" y="1302537"/>
                </a:lnTo>
                <a:lnTo>
                  <a:pt x="1039194" y="1429835"/>
                </a:lnTo>
                <a:lnTo>
                  <a:pt x="985826" y="1252850"/>
                </a:lnTo>
                <a:lnTo>
                  <a:pt x="918921" y="1111188"/>
                </a:lnTo>
                <a:lnTo>
                  <a:pt x="922891" y="1138179"/>
                </a:lnTo>
                <a:lnTo>
                  <a:pt x="915787" y="1104552"/>
                </a:lnTo>
                <a:lnTo>
                  <a:pt x="886034" y="1041553"/>
                </a:lnTo>
                <a:lnTo>
                  <a:pt x="878778" y="1274969"/>
                </a:lnTo>
                <a:lnTo>
                  <a:pt x="870500" y="1008661"/>
                </a:lnTo>
                <a:lnTo>
                  <a:pt x="855160" y="976180"/>
                </a:lnTo>
                <a:lnTo>
                  <a:pt x="832081" y="1052718"/>
                </a:lnTo>
                <a:lnTo>
                  <a:pt x="722170" y="1662308"/>
                </a:lnTo>
                <a:lnTo>
                  <a:pt x="750035" y="1324802"/>
                </a:lnTo>
                <a:lnTo>
                  <a:pt x="718363" y="1429835"/>
                </a:lnTo>
                <a:lnTo>
                  <a:pt x="753827" y="1278860"/>
                </a:lnTo>
                <a:lnTo>
                  <a:pt x="771090" y="1069774"/>
                </a:lnTo>
                <a:lnTo>
                  <a:pt x="749788" y="1123487"/>
                </a:lnTo>
                <a:lnTo>
                  <a:pt x="772369" y="1054287"/>
                </a:lnTo>
                <a:lnTo>
                  <a:pt x="774769" y="1025214"/>
                </a:lnTo>
                <a:lnTo>
                  <a:pt x="656871" y="1215510"/>
                </a:lnTo>
                <a:lnTo>
                  <a:pt x="777638" y="990463"/>
                </a:lnTo>
                <a:lnTo>
                  <a:pt x="780723" y="953080"/>
                </a:lnTo>
                <a:lnTo>
                  <a:pt x="321195" y="1496464"/>
                </a:lnTo>
                <a:lnTo>
                  <a:pt x="549470" y="1167032"/>
                </a:lnTo>
                <a:lnTo>
                  <a:pt x="440514" y="1269420"/>
                </a:lnTo>
                <a:lnTo>
                  <a:pt x="585256" y="1115390"/>
                </a:lnTo>
                <a:lnTo>
                  <a:pt x="698523" y="951930"/>
                </a:lnTo>
                <a:lnTo>
                  <a:pt x="607223" y="1024211"/>
                </a:lnTo>
                <a:lnTo>
                  <a:pt x="694858" y="945500"/>
                </a:lnTo>
                <a:lnTo>
                  <a:pt x="494421" y="1053061"/>
                </a:lnTo>
                <a:lnTo>
                  <a:pt x="717799" y="914665"/>
                </a:lnTo>
                <a:lnTo>
                  <a:pt x="56861" y="1152350"/>
                </a:lnTo>
                <a:lnTo>
                  <a:pt x="513275" y="936795"/>
                </a:lnTo>
                <a:lnTo>
                  <a:pt x="280098" y="991571"/>
                </a:lnTo>
                <a:lnTo>
                  <a:pt x="604289" y="893811"/>
                </a:lnTo>
                <a:lnTo>
                  <a:pt x="700347" y="848445"/>
                </a:lnTo>
                <a:lnTo>
                  <a:pt x="681867" y="845113"/>
                </a:lnTo>
                <a:lnTo>
                  <a:pt x="533396" y="866952"/>
                </a:lnTo>
                <a:lnTo>
                  <a:pt x="657537" y="840727"/>
                </a:lnTo>
                <a:lnTo>
                  <a:pt x="639744" y="837518"/>
                </a:lnTo>
                <a:lnTo>
                  <a:pt x="434961" y="831152"/>
                </a:lnTo>
                <a:lnTo>
                  <a:pt x="579515" y="826659"/>
                </a:lnTo>
                <a:lnTo>
                  <a:pt x="0" y="722171"/>
                </a:lnTo>
                <a:lnTo>
                  <a:pt x="620563" y="773404"/>
                </a:lnTo>
                <a:lnTo>
                  <a:pt x="280098" y="670738"/>
                </a:lnTo>
                <a:lnTo>
                  <a:pt x="694196" y="768013"/>
                </a:lnTo>
                <a:lnTo>
                  <a:pt x="658078" y="737469"/>
                </a:lnTo>
                <a:lnTo>
                  <a:pt x="548089" y="693849"/>
                </a:lnTo>
                <a:lnTo>
                  <a:pt x="643194" y="724881"/>
                </a:lnTo>
                <a:lnTo>
                  <a:pt x="539428" y="637129"/>
                </a:lnTo>
                <a:lnTo>
                  <a:pt x="494422" y="609244"/>
                </a:lnTo>
                <a:lnTo>
                  <a:pt x="527353" y="626916"/>
                </a:lnTo>
                <a:lnTo>
                  <a:pt x="165845" y="321195"/>
                </a:lnTo>
                <a:lnTo>
                  <a:pt x="750777" y="726518"/>
                </a:lnTo>
                <a:lnTo>
                  <a:pt x="748764" y="720918"/>
                </a:lnTo>
                <a:lnTo>
                  <a:pt x="440513" y="392889"/>
                </a:lnTo>
                <a:lnTo>
                  <a:pt x="727924" y="662970"/>
                </a:lnTo>
                <a:lnTo>
                  <a:pt x="721383" y="644778"/>
                </a:lnTo>
                <a:lnTo>
                  <a:pt x="647365" y="551283"/>
                </a:lnTo>
                <a:lnTo>
                  <a:pt x="714734" y="626292"/>
                </a:lnTo>
                <a:lnTo>
                  <a:pt x="509959" y="56862"/>
                </a:lnTo>
                <a:lnTo>
                  <a:pt x="813549" y="699686"/>
                </a:lnTo>
                <a:lnTo>
                  <a:pt x="813885" y="700226"/>
                </a:lnTo>
                <a:lnTo>
                  <a:pt x="820119" y="665649"/>
                </a:lnTo>
                <a:lnTo>
                  <a:pt x="718362" y="232473"/>
                </a:lnTo>
                <a:lnTo>
                  <a:pt x="816420" y="557658"/>
                </a:lnTo>
                <a:lnTo>
                  <a:pt x="804623" y="477457"/>
                </a:lnTo>
                <a:lnTo>
                  <a:pt x="831290" y="60368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92D050"/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127000">
              <a:srgbClr val="92D050">
                <a:alpha val="30000"/>
              </a:srgbClr>
            </a:glow>
          </a:effectLst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リーフォーム: 図形 47"/>
          <p:cNvSpPr/>
          <p:nvPr/>
        </p:nvSpPr>
        <p:spPr>
          <a:xfrm>
            <a:off x="4312803" y="2896127"/>
            <a:ext cx="1273000" cy="1272998"/>
          </a:xfrm>
          <a:custGeom>
            <a:avLst/>
            <a:gdLst>
              <a:gd name="connsiteX0" fmla="*/ 438266 w 1197363"/>
              <a:gd name="connsiteY0" fmla="*/ 0 h 1197362"/>
              <a:gd name="connsiteX1" fmla="*/ 588055 w 1197363"/>
              <a:gd name="connsiteY1" fmla="*/ 496736 h 1197362"/>
              <a:gd name="connsiteX2" fmla="*/ 598682 w 1197363"/>
              <a:gd name="connsiteY2" fmla="*/ 154862 h 1197362"/>
              <a:gd name="connsiteX3" fmla="*/ 609309 w 1197363"/>
              <a:gd name="connsiteY3" fmla="*/ 496736 h 1197362"/>
              <a:gd name="connsiteX4" fmla="*/ 759098 w 1197363"/>
              <a:gd name="connsiteY4" fmla="*/ 0 h 1197362"/>
              <a:gd name="connsiteX5" fmla="*/ 640452 w 1197363"/>
              <a:gd name="connsiteY5" fmla="*/ 505077 h 1197362"/>
              <a:gd name="connsiteX6" fmla="*/ 820591 w 1197363"/>
              <a:gd name="connsiteY6" fmla="*/ 214322 h 1197362"/>
              <a:gd name="connsiteX7" fmla="*/ 658856 w 1197363"/>
              <a:gd name="connsiteY7" fmla="*/ 515710 h 1197362"/>
              <a:gd name="connsiteX8" fmla="*/ 1036947 w 1197363"/>
              <a:gd name="connsiteY8" fmla="*/ 160416 h 1197362"/>
              <a:gd name="connsiteX9" fmla="*/ 681660 w 1197363"/>
              <a:gd name="connsiteY9" fmla="*/ 538501 h 1197362"/>
              <a:gd name="connsiteX10" fmla="*/ 983039 w 1197363"/>
              <a:gd name="connsiteY10" fmla="*/ 376771 h 1197362"/>
              <a:gd name="connsiteX11" fmla="*/ 692278 w 1197363"/>
              <a:gd name="connsiteY11" fmla="*/ 556913 h 1197362"/>
              <a:gd name="connsiteX12" fmla="*/ 1197363 w 1197363"/>
              <a:gd name="connsiteY12" fmla="*/ 438265 h 1197362"/>
              <a:gd name="connsiteX13" fmla="*/ 700633 w 1197363"/>
              <a:gd name="connsiteY13" fmla="*/ 588052 h 1197362"/>
              <a:gd name="connsiteX14" fmla="*/ 1042499 w 1197363"/>
              <a:gd name="connsiteY14" fmla="*/ 598679 h 1197362"/>
              <a:gd name="connsiteX15" fmla="*/ 700621 w 1197363"/>
              <a:gd name="connsiteY15" fmla="*/ 609306 h 1197362"/>
              <a:gd name="connsiteX16" fmla="*/ 1197363 w 1197363"/>
              <a:gd name="connsiteY16" fmla="*/ 759097 h 1197362"/>
              <a:gd name="connsiteX17" fmla="*/ 692289 w 1197363"/>
              <a:gd name="connsiteY17" fmla="*/ 640452 h 1197362"/>
              <a:gd name="connsiteX18" fmla="*/ 983039 w 1197363"/>
              <a:gd name="connsiteY18" fmla="*/ 820588 h 1197362"/>
              <a:gd name="connsiteX19" fmla="*/ 681652 w 1197363"/>
              <a:gd name="connsiteY19" fmla="*/ 658853 h 1197362"/>
              <a:gd name="connsiteX20" fmla="*/ 1036947 w 1197363"/>
              <a:gd name="connsiteY20" fmla="*/ 1036946 h 1197362"/>
              <a:gd name="connsiteX21" fmla="*/ 658861 w 1197363"/>
              <a:gd name="connsiteY21" fmla="*/ 681657 h 1197362"/>
              <a:gd name="connsiteX22" fmla="*/ 820591 w 1197363"/>
              <a:gd name="connsiteY22" fmla="*/ 983036 h 1197362"/>
              <a:gd name="connsiteX23" fmla="*/ 640451 w 1197363"/>
              <a:gd name="connsiteY23" fmla="*/ 692279 h 1197362"/>
              <a:gd name="connsiteX24" fmla="*/ 759098 w 1197363"/>
              <a:gd name="connsiteY24" fmla="*/ 1197362 h 1197362"/>
              <a:gd name="connsiteX25" fmla="*/ 609309 w 1197363"/>
              <a:gd name="connsiteY25" fmla="*/ 700626 h 1197362"/>
              <a:gd name="connsiteX26" fmla="*/ 598682 w 1197363"/>
              <a:gd name="connsiteY26" fmla="*/ 1042496 h 1197362"/>
              <a:gd name="connsiteX27" fmla="*/ 588055 w 1197363"/>
              <a:gd name="connsiteY27" fmla="*/ 700626 h 1197362"/>
              <a:gd name="connsiteX28" fmla="*/ 438266 w 1197363"/>
              <a:gd name="connsiteY28" fmla="*/ 1197362 h 1197362"/>
              <a:gd name="connsiteX29" fmla="*/ 556914 w 1197363"/>
              <a:gd name="connsiteY29" fmla="*/ 692280 h 1197362"/>
              <a:gd name="connsiteX30" fmla="*/ 376774 w 1197363"/>
              <a:gd name="connsiteY30" fmla="*/ 983036 h 1197362"/>
              <a:gd name="connsiteX31" fmla="*/ 538504 w 1197363"/>
              <a:gd name="connsiteY31" fmla="*/ 681656 h 1197362"/>
              <a:gd name="connsiteX32" fmla="*/ 160417 w 1197363"/>
              <a:gd name="connsiteY32" fmla="*/ 1036946 h 1197362"/>
              <a:gd name="connsiteX33" fmla="*/ 515712 w 1197363"/>
              <a:gd name="connsiteY33" fmla="*/ 658853 h 1197362"/>
              <a:gd name="connsiteX34" fmla="*/ 214325 w 1197363"/>
              <a:gd name="connsiteY34" fmla="*/ 820588 h 1197362"/>
              <a:gd name="connsiteX35" fmla="*/ 505076 w 1197363"/>
              <a:gd name="connsiteY35" fmla="*/ 640452 h 1197362"/>
              <a:gd name="connsiteX36" fmla="*/ 0 w 1197363"/>
              <a:gd name="connsiteY36" fmla="*/ 759097 h 1197362"/>
              <a:gd name="connsiteX37" fmla="*/ 496743 w 1197363"/>
              <a:gd name="connsiteY37" fmla="*/ 609306 h 1197362"/>
              <a:gd name="connsiteX38" fmla="*/ 154865 w 1197363"/>
              <a:gd name="connsiteY38" fmla="*/ 598679 h 1197362"/>
              <a:gd name="connsiteX39" fmla="*/ 496731 w 1197363"/>
              <a:gd name="connsiteY39" fmla="*/ 588052 h 1197362"/>
              <a:gd name="connsiteX40" fmla="*/ 1 w 1197363"/>
              <a:gd name="connsiteY40" fmla="*/ 438265 h 1197362"/>
              <a:gd name="connsiteX41" fmla="*/ 505086 w 1197363"/>
              <a:gd name="connsiteY41" fmla="*/ 556913 h 1197362"/>
              <a:gd name="connsiteX42" fmla="*/ 214325 w 1197363"/>
              <a:gd name="connsiteY42" fmla="*/ 376771 h 1197362"/>
              <a:gd name="connsiteX43" fmla="*/ 515705 w 1197363"/>
              <a:gd name="connsiteY43" fmla="*/ 538501 h 1197362"/>
              <a:gd name="connsiteX44" fmla="*/ 160417 w 1197363"/>
              <a:gd name="connsiteY44" fmla="*/ 160416 h 1197362"/>
              <a:gd name="connsiteX45" fmla="*/ 538509 w 1197363"/>
              <a:gd name="connsiteY45" fmla="*/ 515710 h 1197362"/>
              <a:gd name="connsiteX46" fmla="*/ 376774 w 1197363"/>
              <a:gd name="connsiteY46" fmla="*/ 214322 h 1197362"/>
              <a:gd name="connsiteX47" fmla="*/ 556912 w 1197363"/>
              <a:gd name="connsiteY47" fmla="*/ 505076 h 119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97363" h="1197362">
                <a:moveTo>
                  <a:pt x="438266" y="0"/>
                </a:moveTo>
                <a:lnTo>
                  <a:pt x="588055" y="496736"/>
                </a:lnTo>
                <a:lnTo>
                  <a:pt x="598682" y="154862"/>
                </a:lnTo>
                <a:lnTo>
                  <a:pt x="609309" y="496736"/>
                </a:lnTo>
                <a:lnTo>
                  <a:pt x="759098" y="0"/>
                </a:lnTo>
                <a:lnTo>
                  <a:pt x="640452" y="505077"/>
                </a:lnTo>
                <a:lnTo>
                  <a:pt x="820591" y="214322"/>
                </a:lnTo>
                <a:lnTo>
                  <a:pt x="658856" y="515710"/>
                </a:lnTo>
                <a:lnTo>
                  <a:pt x="1036947" y="160416"/>
                </a:lnTo>
                <a:lnTo>
                  <a:pt x="681660" y="538501"/>
                </a:lnTo>
                <a:lnTo>
                  <a:pt x="983039" y="376771"/>
                </a:lnTo>
                <a:lnTo>
                  <a:pt x="692278" y="556913"/>
                </a:lnTo>
                <a:lnTo>
                  <a:pt x="1197363" y="438265"/>
                </a:lnTo>
                <a:lnTo>
                  <a:pt x="700633" y="588052"/>
                </a:lnTo>
                <a:lnTo>
                  <a:pt x="1042499" y="598679"/>
                </a:lnTo>
                <a:lnTo>
                  <a:pt x="700621" y="609306"/>
                </a:lnTo>
                <a:lnTo>
                  <a:pt x="1197363" y="759097"/>
                </a:lnTo>
                <a:lnTo>
                  <a:pt x="692289" y="640452"/>
                </a:lnTo>
                <a:lnTo>
                  <a:pt x="983039" y="820588"/>
                </a:lnTo>
                <a:lnTo>
                  <a:pt x="681652" y="658853"/>
                </a:lnTo>
                <a:lnTo>
                  <a:pt x="1036947" y="1036946"/>
                </a:lnTo>
                <a:lnTo>
                  <a:pt x="658861" y="681657"/>
                </a:lnTo>
                <a:lnTo>
                  <a:pt x="820591" y="983036"/>
                </a:lnTo>
                <a:lnTo>
                  <a:pt x="640451" y="692279"/>
                </a:lnTo>
                <a:lnTo>
                  <a:pt x="759098" y="1197362"/>
                </a:lnTo>
                <a:lnTo>
                  <a:pt x="609309" y="700626"/>
                </a:lnTo>
                <a:lnTo>
                  <a:pt x="598682" y="1042496"/>
                </a:lnTo>
                <a:lnTo>
                  <a:pt x="588055" y="700626"/>
                </a:lnTo>
                <a:lnTo>
                  <a:pt x="438266" y="1197362"/>
                </a:lnTo>
                <a:lnTo>
                  <a:pt x="556914" y="692280"/>
                </a:lnTo>
                <a:lnTo>
                  <a:pt x="376774" y="983036"/>
                </a:lnTo>
                <a:lnTo>
                  <a:pt x="538504" y="681656"/>
                </a:lnTo>
                <a:lnTo>
                  <a:pt x="160417" y="1036946"/>
                </a:lnTo>
                <a:lnTo>
                  <a:pt x="515712" y="658853"/>
                </a:lnTo>
                <a:lnTo>
                  <a:pt x="214325" y="820588"/>
                </a:lnTo>
                <a:lnTo>
                  <a:pt x="505076" y="640452"/>
                </a:lnTo>
                <a:lnTo>
                  <a:pt x="0" y="759097"/>
                </a:lnTo>
                <a:lnTo>
                  <a:pt x="496743" y="609306"/>
                </a:lnTo>
                <a:lnTo>
                  <a:pt x="154865" y="598679"/>
                </a:lnTo>
                <a:lnTo>
                  <a:pt x="496731" y="588052"/>
                </a:lnTo>
                <a:lnTo>
                  <a:pt x="1" y="438265"/>
                </a:lnTo>
                <a:lnTo>
                  <a:pt x="505086" y="556913"/>
                </a:lnTo>
                <a:lnTo>
                  <a:pt x="214325" y="376771"/>
                </a:lnTo>
                <a:lnTo>
                  <a:pt x="515705" y="538501"/>
                </a:lnTo>
                <a:lnTo>
                  <a:pt x="160417" y="160416"/>
                </a:lnTo>
                <a:lnTo>
                  <a:pt x="538509" y="515710"/>
                </a:lnTo>
                <a:lnTo>
                  <a:pt x="376774" y="214322"/>
                </a:lnTo>
                <a:lnTo>
                  <a:pt x="556912" y="50507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0000FF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glow rad="127000">
              <a:srgbClr val="0000FF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9" name="星: 12 pt 48"/>
          <p:cNvSpPr/>
          <p:nvPr/>
        </p:nvSpPr>
        <p:spPr>
          <a:xfrm>
            <a:off x="4560455" y="1233719"/>
            <a:ext cx="777696" cy="777696"/>
          </a:xfrm>
          <a:prstGeom prst="star12">
            <a:avLst>
              <a:gd name="adj" fmla="val 11505"/>
            </a:avLst>
          </a:pr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0000FF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glow rad="127000">
              <a:srgbClr val="0000FF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/>
          <p:cNvSpPr/>
          <p:nvPr/>
        </p:nvSpPr>
        <p:spPr bwMode="auto">
          <a:xfrm>
            <a:off x="4118150" y="4734145"/>
            <a:ext cx="1662307" cy="1662308"/>
          </a:xfrm>
          <a:custGeom>
            <a:avLst/>
            <a:gdLst>
              <a:gd name="connsiteX0" fmla="*/ 940137 w 1662307"/>
              <a:gd name="connsiteY0" fmla="*/ 0 h 1662308"/>
              <a:gd name="connsiteX1" fmla="*/ 886815 w 1662307"/>
              <a:gd name="connsiteY1" fmla="*/ 645862 h 1662308"/>
              <a:gd name="connsiteX2" fmla="*/ 888529 w 1662307"/>
              <a:gd name="connsiteY2" fmla="*/ 701014 h 1662308"/>
              <a:gd name="connsiteX3" fmla="*/ 900517 w 1662307"/>
              <a:gd name="connsiteY3" fmla="*/ 686838 h 1662308"/>
              <a:gd name="connsiteX4" fmla="*/ 907465 w 1662307"/>
              <a:gd name="connsiteY4" fmla="*/ 669319 h 1662308"/>
              <a:gd name="connsiteX5" fmla="*/ 1039195 w 1662307"/>
              <a:gd name="connsiteY5" fmla="*/ 232473 h 1662308"/>
              <a:gd name="connsiteX6" fmla="*/ 944746 w 1662307"/>
              <a:gd name="connsiteY6" fmla="*/ 634539 h 1662308"/>
              <a:gd name="connsiteX7" fmla="*/ 1092930 w 1662307"/>
              <a:gd name="connsiteY7" fmla="*/ 459315 h 1662308"/>
              <a:gd name="connsiteX8" fmla="*/ 1100688 w 1662307"/>
              <a:gd name="connsiteY8" fmla="*/ 446795 h 1662308"/>
              <a:gd name="connsiteX9" fmla="*/ 1095771 w 1662307"/>
              <a:gd name="connsiteY9" fmla="*/ 455956 h 1662308"/>
              <a:gd name="connsiteX10" fmla="*/ 1341114 w 1662307"/>
              <a:gd name="connsiteY10" fmla="*/ 165845 h 1662308"/>
              <a:gd name="connsiteX11" fmla="*/ 956183 w 1662307"/>
              <a:gd name="connsiteY11" fmla="*/ 721346 h 1662308"/>
              <a:gd name="connsiteX12" fmla="*/ 1028085 w 1662307"/>
              <a:gd name="connsiteY12" fmla="*/ 664423 h 1662308"/>
              <a:gd name="connsiteX13" fmla="*/ 1317043 w 1662307"/>
              <a:gd name="connsiteY13" fmla="*/ 392888 h 1662308"/>
              <a:gd name="connsiteX14" fmla="*/ 1003675 w 1662307"/>
              <a:gd name="connsiteY14" fmla="*/ 726366 h 1662308"/>
              <a:gd name="connsiteX15" fmla="*/ 1128599 w 1662307"/>
              <a:gd name="connsiteY15" fmla="*/ 681440 h 1662308"/>
              <a:gd name="connsiteX16" fmla="*/ 1263135 w 1662307"/>
              <a:gd name="connsiteY16" fmla="*/ 609244 h 1662308"/>
              <a:gd name="connsiteX17" fmla="*/ 1171518 w 1662307"/>
              <a:gd name="connsiteY17" fmla="*/ 666007 h 1662308"/>
              <a:gd name="connsiteX18" fmla="*/ 1605445 w 1662307"/>
              <a:gd name="connsiteY18" fmla="*/ 509959 h 1662308"/>
              <a:gd name="connsiteX19" fmla="*/ 1057382 w 1662307"/>
              <a:gd name="connsiteY19" fmla="*/ 768797 h 1662308"/>
              <a:gd name="connsiteX20" fmla="*/ 1064442 w 1662307"/>
              <a:gd name="connsiteY20" fmla="*/ 767759 h 1662308"/>
              <a:gd name="connsiteX21" fmla="*/ 1477460 w 1662307"/>
              <a:gd name="connsiteY21" fmla="*/ 670738 h 1662308"/>
              <a:gd name="connsiteX22" fmla="*/ 987531 w 1662307"/>
              <a:gd name="connsiteY22" fmla="*/ 818474 h 1662308"/>
              <a:gd name="connsiteX23" fmla="*/ 1002693 w 1662307"/>
              <a:gd name="connsiteY23" fmla="*/ 821207 h 1662308"/>
              <a:gd name="connsiteX24" fmla="*/ 1322595 w 1662307"/>
              <a:gd name="connsiteY24" fmla="*/ 831152 h 1662308"/>
              <a:gd name="connsiteX25" fmla="*/ 1096779 w 1662307"/>
              <a:gd name="connsiteY25" fmla="*/ 838172 h 1662308"/>
              <a:gd name="connsiteX26" fmla="*/ 1662307 w 1662307"/>
              <a:gd name="connsiteY26" fmla="*/ 940138 h 1662308"/>
              <a:gd name="connsiteX27" fmla="*/ 1172903 w 1662307"/>
              <a:gd name="connsiteY27" fmla="*/ 899732 h 1662308"/>
              <a:gd name="connsiteX28" fmla="*/ 1477460 w 1662307"/>
              <a:gd name="connsiteY28" fmla="*/ 991570 h 1662308"/>
              <a:gd name="connsiteX29" fmla="*/ 1178023 w 1662307"/>
              <a:gd name="connsiteY29" fmla="*/ 921231 h 1662308"/>
              <a:gd name="connsiteX30" fmla="*/ 1179426 w 1662307"/>
              <a:gd name="connsiteY30" fmla="*/ 921787 h 1662308"/>
              <a:gd name="connsiteX31" fmla="*/ 1176944 w 1662307"/>
              <a:gd name="connsiteY31" fmla="*/ 920977 h 1662308"/>
              <a:gd name="connsiteX32" fmla="*/ 1039685 w 1662307"/>
              <a:gd name="connsiteY32" fmla="*/ 888734 h 1662308"/>
              <a:gd name="connsiteX33" fmla="*/ 991478 w 1662307"/>
              <a:gd name="connsiteY33" fmla="*/ 884754 h 1662308"/>
              <a:gd name="connsiteX34" fmla="*/ 1263135 w 1662307"/>
              <a:gd name="connsiteY34" fmla="*/ 1053062 h 1662308"/>
              <a:gd name="connsiteX35" fmla="*/ 969550 w 1662307"/>
              <a:gd name="connsiteY35" fmla="*/ 895514 h 1662308"/>
              <a:gd name="connsiteX36" fmla="*/ 1496463 w 1662307"/>
              <a:gd name="connsiteY36" fmla="*/ 1341114 h 1662308"/>
              <a:gd name="connsiteX37" fmla="*/ 1175264 w 1662307"/>
              <a:gd name="connsiteY37" fmla="*/ 1118543 h 1662308"/>
              <a:gd name="connsiteX38" fmla="*/ 1317043 w 1662307"/>
              <a:gd name="connsiteY38" fmla="*/ 1269419 h 1662308"/>
              <a:gd name="connsiteX39" fmla="*/ 1103753 w 1662307"/>
              <a:gd name="connsiteY39" fmla="*/ 1068991 h 1662308"/>
              <a:gd name="connsiteX40" fmla="*/ 1059596 w 1662307"/>
              <a:gd name="connsiteY40" fmla="*/ 1038392 h 1662308"/>
              <a:gd name="connsiteX41" fmla="*/ 1080150 w 1662307"/>
              <a:gd name="connsiteY41" fmla="*/ 1064353 h 1662308"/>
              <a:gd name="connsiteX42" fmla="*/ 1052277 w 1662307"/>
              <a:gd name="connsiteY42" fmla="*/ 1033320 h 1662308"/>
              <a:gd name="connsiteX43" fmla="*/ 973698 w 1662307"/>
              <a:gd name="connsiteY43" fmla="*/ 978870 h 1662308"/>
              <a:gd name="connsiteX44" fmla="*/ 1100687 w 1662307"/>
              <a:gd name="connsiteY44" fmla="*/ 1215509 h 1662308"/>
              <a:gd name="connsiteX45" fmla="*/ 939314 w 1662307"/>
              <a:gd name="connsiteY45" fmla="*/ 955044 h 1662308"/>
              <a:gd name="connsiteX46" fmla="*/ 925396 w 1662307"/>
              <a:gd name="connsiteY46" fmla="*/ 945399 h 1662308"/>
              <a:gd name="connsiteX47" fmla="*/ 945008 w 1662307"/>
              <a:gd name="connsiteY47" fmla="*/ 1028888 h 1662308"/>
              <a:gd name="connsiteX48" fmla="*/ 1152349 w 1662307"/>
              <a:gd name="connsiteY48" fmla="*/ 1605446 h 1662308"/>
              <a:gd name="connsiteX49" fmla="*/ 1009291 w 1662307"/>
              <a:gd name="connsiteY49" fmla="*/ 1302537 h 1662308"/>
              <a:gd name="connsiteX50" fmla="*/ 1039194 w 1662307"/>
              <a:gd name="connsiteY50" fmla="*/ 1429835 h 1662308"/>
              <a:gd name="connsiteX51" fmla="*/ 985826 w 1662307"/>
              <a:gd name="connsiteY51" fmla="*/ 1252850 h 1662308"/>
              <a:gd name="connsiteX52" fmla="*/ 918921 w 1662307"/>
              <a:gd name="connsiteY52" fmla="*/ 1111188 h 1662308"/>
              <a:gd name="connsiteX53" fmla="*/ 922891 w 1662307"/>
              <a:gd name="connsiteY53" fmla="*/ 1138179 h 1662308"/>
              <a:gd name="connsiteX54" fmla="*/ 915787 w 1662307"/>
              <a:gd name="connsiteY54" fmla="*/ 1104552 h 1662308"/>
              <a:gd name="connsiteX55" fmla="*/ 886034 w 1662307"/>
              <a:gd name="connsiteY55" fmla="*/ 1041553 h 1662308"/>
              <a:gd name="connsiteX56" fmla="*/ 878778 w 1662307"/>
              <a:gd name="connsiteY56" fmla="*/ 1274969 h 1662308"/>
              <a:gd name="connsiteX57" fmla="*/ 870500 w 1662307"/>
              <a:gd name="connsiteY57" fmla="*/ 1008661 h 1662308"/>
              <a:gd name="connsiteX58" fmla="*/ 855160 w 1662307"/>
              <a:gd name="connsiteY58" fmla="*/ 976180 h 1662308"/>
              <a:gd name="connsiteX59" fmla="*/ 832081 w 1662307"/>
              <a:gd name="connsiteY59" fmla="*/ 1052718 h 1662308"/>
              <a:gd name="connsiteX60" fmla="*/ 722170 w 1662307"/>
              <a:gd name="connsiteY60" fmla="*/ 1662308 h 1662308"/>
              <a:gd name="connsiteX61" fmla="*/ 750035 w 1662307"/>
              <a:gd name="connsiteY61" fmla="*/ 1324802 h 1662308"/>
              <a:gd name="connsiteX62" fmla="*/ 718363 w 1662307"/>
              <a:gd name="connsiteY62" fmla="*/ 1429835 h 1662308"/>
              <a:gd name="connsiteX63" fmla="*/ 753827 w 1662307"/>
              <a:gd name="connsiteY63" fmla="*/ 1278860 h 1662308"/>
              <a:gd name="connsiteX64" fmla="*/ 771090 w 1662307"/>
              <a:gd name="connsiteY64" fmla="*/ 1069774 h 1662308"/>
              <a:gd name="connsiteX65" fmla="*/ 749788 w 1662307"/>
              <a:gd name="connsiteY65" fmla="*/ 1123487 h 1662308"/>
              <a:gd name="connsiteX66" fmla="*/ 772369 w 1662307"/>
              <a:gd name="connsiteY66" fmla="*/ 1054287 h 1662308"/>
              <a:gd name="connsiteX67" fmla="*/ 774769 w 1662307"/>
              <a:gd name="connsiteY67" fmla="*/ 1025214 h 1662308"/>
              <a:gd name="connsiteX68" fmla="*/ 656871 w 1662307"/>
              <a:gd name="connsiteY68" fmla="*/ 1215510 h 1662308"/>
              <a:gd name="connsiteX69" fmla="*/ 777638 w 1662307"/>
              <a:gd name="connsiteY69" fmla="*/ 990463 h 1662308"/>
              <a:gd name="connsiteX70" fmla="*/ 780723 w 1662307"/>
              <a:gd name="connsiteY70" fmla="*/ 953080 h 1662308"/>
              <a:gd name="connsiteX71" fmla="*/ 321195 w 1662307"/>
              <a:gd name="connsiteY71" fmla="*/ 1496464 h 1662308"/>
              <a:gd name="connsiteX72" fmla="*/ 549470 w 1662307"/>
              <a:gd name="connsiteY72" fmla="*/ 1167032 h 1662308"/>
              <a:gd name="connsiteX73" fmla="*/ 440514 w 1662307"/>
              <a:gd name="connsiteY73" fmla="*/ 1269420 h 1662308"/>
              <a:gd name="connsiteX74" fmla="*/ 585256 w 1662307"/>
              <a:gd name="connsiteY74" fmla="*/ 1115390 h 1662308"/>
              <a:gd name="connsiteX75" fmla="*/ 698523 w 1662307"/>
              <a:gd name="connsiteY75" fmla="*/ 951930 h 1662308"/>
              <a:gd name="connsiteX76" fmla="*/ 607223 w 1662307"/>
              <a:gd name="connsiteY76" fmla="*/ 1024211 h 1662308"/>
              <a:gd name="connsiteX77" fmla="*/ 694858 w 1662307"/>
              <a:gd name="connsiteY77" fmla="*/ 945500 h 1662308"/>
              <a:gd name="connsiteX78" fmla="*/ 494421 w 1662307"/>
              <a:gd name="connsiteY78" fmla="*/ 1053061 h 1662308"/>
              <a:gd name="connsiteX79" fmla="*/ 717799 w 1662307"/>
              <a:gd name="connsiteY79" fmla="*/ 914665 h 1662308"/>
              <a:gd name="connsiteX80" fmla="*/ 56861 w 1662307"/>
              <a:gd name="connsiteY80" fmla="*/ 1152350 h 1662308"/>
              <a:gd name="connsiteX81" fmla="*/ 513275 w 1662307"/>
              <a:gd name="connsiteY81" fmla="*/ 936795 h 1662308"/>
              <a:gd name="connsiteX82" fmla="*/ 280098 w 1662307"/>
              <a:gd name="connsiteY82" fmla="*/ 991571 h 1662308"/>
              <a:gd name="connsiteX83" fmla="*/ 604289 w 1662307"/>
              <a:gd name="connsiteY83" fmla="*/ 893811 h 1662308"/>
              <a:gd name="connsiteX84" fmla="*/ 700347 w 1662307"/>
              <a:gd name="connsiteY84" fmla="*/ 848445 h 1662308"/>
              <a:gd name="connsiteX85" fmla="*/ 681867 w 1662307"/>
              <a:gd name="connsiteY85" fmla="*/ 845113 h 1662308"/>
              <a:gd name="connsiteX86" fmla="*/ 533396 w 1662307"/>
              <a:gd name="connsiteY86" fmla="*/ 866952 h 1662308"/>
              <a:gd name="connsiteX87" fmla="*/ 657537 w 1662307"/>
              <a:gd name="connsiteY87" fmla="*/ 840727 h 1662308"/>
              <a:gd name="connsiteX88" fmla="*/ 639744 w 1662307"/>
              <a:gd name="connsiteY88" fmla="*/ 837518 h 1662308"/>
              <a:gd name="connsiteX89" fmla="*/ 434961 w 1662307"/>
              <a:gd name="connsiteY89" fmla="*/ 831152 h 1662308"/>
              <a:gd name="connsiteX90" fmla="*/ 579515 w 1662307"/>
              <a:gd name="connsiteY90" fmla="*/ 826659 h 1662308"/>
              <a:gd name="connsiteX91" fmla="*/ 0 w 1662307"/>
              <a:gd name="connsiteY91" fmla="*/ 722171 h 1662308"/>
              <a:gd name="connsiteX92" fmla="*/ 620563 w 1662307"/>
              <a:gd name="connsiteY92" fmla="*/ 773404 h 1662308"/>
              <a:gd name="connsiteX93" fmla="*/ 280098 w 1662307"/>
              <a:gd name="connsiteY93" fmla="*/ 670738 h 1662308"/>
              <a:gd name="connsiteX94" fmla="*/ 694196 w 1662307"/>
              <a:gd name="connsiteY94" fmla="*/ 768013 h 1662308"/>
              <a:gd name="connsiteX95" fmla="*/ 658078 w 1662307"/>
              <a:gd name="connsiteY95" fmla="*/ 737469 h 1662308"/>
              <a:gd name="connsiteX96" fmla="*/ 548089 w 1662307"/>
              <a:gd name="connsiteY96" fmla="*/ 693849 h 1662308"/>
              <a:gd name="connsiteX97" fmla="*/ 643194 w 1662307"/>
              <a:gd name="connsiteY97" fmla="*/ 724881 h 1662308"/>
              <a:gd name="connsiteX98" fmla="*/ 539428 w 1662307"/>
              <a:gd name="connsiteY98" fmla="*/ 637129 h 1662308"/>
              <a:gd name="connsiteX99" fmla="*/ 494422 w 1662307"/>
              <a:gd name="connsiteY99" fmla="*/ 609244 h 1662308"/>
              <a:gd name="connsiteX100" fmla="*/ 527353 w 1662307"/>
              <a:gd name="connsiteY100" fmla="*/ 626916 h 1662308"/>
              <a:gd name="connsiteX101" fmla="*/ 165845 w 1662307"/>
              <a:gd name="connsiteY101" fmla="*/ 321195 h 1662308"/>
              <a:gd name="connsiteX102" fmla="*/ 750777 w 1662307"/>
              <a:gd name="connsiteY102" fmla="*/ 726518 h 1662308"/>
              <a:gd name="connsiteX103" fmla="*/ 748764 w 1662307"/>
              <a:gd name="connsiteY103" fmla="*/ 720918 h 1662308"/>
              <a:gd name="connsiteX104" fmla="*/ 440513 w 1662307"/>
              <a:gd name="connsiteY104" fmla="*/ 392889 h 1662308"/>
              <a:gd name="connsiteX105" fmla="*/ 727924 w 1662307"/>
              <a:gd name="connsiteY105" fmla="*/ 662970 h 1662308"/>
              <a:gd name="connsiteX106" fmla="*/ 721383 w 1662307"/>
              <a:gd name="connsiteY106" fmla="*/ 644778 h 1662308"/>
              <a:gd name="connsiteX107" fmla="*/ 647365 w 1662307"/>
              <a:gd name="connsiteY107" fmla="*/ 551283 h 1662308"/>
              <a:gd name="connsiteX108" fmla="*/ 714734 w 1662307"/>
              <a:gd name="connsiteY108" fmla="*/ 626292 h 1662308"/>
              <a:gd name="connsiteX109" fmla="*/ 509959 w 1662307"/>
              <a:gd name="connsiteY109" fmla="*/ 56862 h 1662308"/>
              <a:gd name="connsiteX110" fmla="*/ 813549 w 1662307"/>
              <a:gd name="connsiteY110" fmla="*/ 699686 h 1662308"/>
              <a:gd name="connsiteX111" fmla="*/ 813885 w 1662307"/>
              <a:gd name="connsiteY111" fmla="*/ 700226 h 1662308"/>
              <a:gd name="connsiteX112" fmla="*/ 820119 w 1662307"/>
              <a:gd name="connsiteY112" fmla="*/ 665649 h 1662308"/>
              <a:gd name="connsiteX113" fmla="*/ 718362 w 1662307"/>
              <a:gd name="connsiteY113" fmla="*/ 232473 h 1662308"/>
              <a:gd name="connsiteX114" fmla="*/ 816420 w 1662307"/>
              <a:gd name="connsiteY114" fmla="*/ 557658 h 1662308"/>
              <a:gd name="connsiteX115" fmla="*/ 804623 w 1662307"/>
              <a:gd name="connsiteY115" fmla="*/ 477457 h 1662308"/>
              <a:gd name="connsiteX116" fmla="*/ 831290 w 1662307"/>
              <a:gd name="connsiteY116" fmla="*/ 603686 h 166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62307" h="1662308">
                <a:moveTo>
                  <a:pt x="940137" y="0"/>
                </a:moveTo>
                <a:lnTo>
                  <a:pt x="886815" y="645862"/>
                </a:lnTo>
                <a:lnTo>
                  <a:pt x="888529" y="701014"/>
                </a:lnTo>
                <a:lnTo>
                  <a:pt x="900517" y="686838"/>
                </a:lnTo>
                <a:lnTo>
                  <a:pt x="907465" y="669319"/>
                </a:lnTo>
                <a:lnTo>
                  <a:pt x="1039195" y="232473"/>
                </a:lnTo>
                <a:lnTo>
                  <a:pt x="944746" y="634539"/>
                </a:lnTo>
                <a:lnTo>
                  <a:pt x="1092930" y="459315"/>
                </a:lnTo>
                <a:lnTo>
                  <a:pt x="1100688" y="446795"/>
                </a:lnTo>
                <a:lnTo>
                  <a:pt x="1095771" y="455956"/>
                </a:lnTo>
                <a:lnTo>
                  <a:pt x="1341114" y="165845"/>
                </a:lnTo>
                <a:lnTo>
                  <a:pt x="956183" y="721346"/>
                </a:lnTo>
                <a:lnTo>
                  <a:pt x="1028085" y="664423"/>
                </a:lnTo>
                <a:lnTo>
                  <a:pt x="1317043" y="392888"/>
                </a:lnTo>
                <a:lnTo>
                  <a:pt x="1003675" y="726366"/>
                </a:lnTo>
                <a:lnTo>
                  <a:pt x="1128599" y="681440"/>
                </a:lnTo>
                <a:lnTo>
                  <a:pt x="1263135" y="609244"/>
                </a:lnTo>
                <a:lnTo>
                  <a:pt x="1171518" y="666007"/>
                </a:lnTo>
                <a:lnTo>
                  <a:pt x="1605445" y="509959"/>
                </a:lnTo>
                <a:lnTo>
                  <a:pt x="1057382" y="768797"/>
                </a:lnTo>
                <a:lnTo>
                  <a:pt x="1064442" y="767759"/>
                </a:lnTo>
                <a:lnTo>
                  <a:pt x="1477460" y="670738"/>
                </a:lnTo>
                <a:lnTo>
                  <a:pt x="987531" y="818474"/>
                </a:lnTo>
                <a:lnTo>
                  <a:pt x="1002693" y="821207"/>
                </a:lnTo>
                <a:lnTo>
                  <a:pt x="1322595" y="831152"/>
                </a:lnTo>
                <a:lnTo>
                  <a:pt x="1096779" y="838172"/>
                </a:lnTo>
                <a:lnTo>
                  <a:pt x="1662307" y="940138"/>
                </a:lnTo>
                <a:lnTo>
                  <a:pt x="1172903" y="899732"/>
                </a:lnTo>
                <a:lnTo>
                  <a:pt x="1477460" y="991570"/>
                </a:lnTo>
                <a:lnTo>
                  <a:pt x="1178023" y="921231"/>
                </a:lnTo>
                <a:lnTo>
                  <a:pt x="1179426" y="921787"/>
                </a:lnTo>
                <a:lnTo>
                  <a:pt x="1176944" y="920977"/>
                </a:lnTo>
                <a:lnTo>
                  <a:pt x="1039685" y="888734"/>
                </a:lnTo>
                <a:lnTo>
                  <a:pt x="991478" y="884754"/>
                </a:lnTo>
                <a:lnTo>
                  <a:pt x="1263135" y="1053062"/>
                </a:lnTo>
                <a:lnTo>
                  <a:pt x="969550" y="895514"/>
                </a:lnTo>
                <a:lnTo>
                  <a:pt x="1496463" y="1341114"/>
                </a:lnTo>
                <a:lnTo>
                  <a:pt x="1175264" y="1118543"/>
                </a:lnTo>
                <a:lnTo>
                  <a:pt x="1317043" y="1269419"/>
                </a:lnTo>
                <a:lnTo>
                  <a:pt x="1103753" y="1068991"/>
                </a:lnTo>
                <a:lnTo>
                  <a:pt x="1059596" y="1038392"/>
                </a:lnTo>
                <a:lnTo>
                  <a:pt x="1080150" y="1064353"/>
                </a:lnTo>
                <a:lnTo>
                  <a:pt x="1052277" y="1033320"/>
                </a:lnTo>
                <a:lnTo>
                  <a:pt x="973698" y="978870"/>
                </a:lnTo>
                <a:lnTo>
                  <a:pt x="1100687" y="1215509"/>
                </a:lnTo>
                <a:lnTo>
                  <a:pt x="939314" y="955044"/>
                </a:lnTo>
                <a:lnTo>
                  <a:pt x="925396" y="945399"/>
                </a:lnTo>
                <a:lnTo>
                  <a:pt x="945008" y="1028888"/>
                </a:lnTo>
                <a:lnTo>
                  <a:pt x="1152349" y="1605446"/>
                </a:lnTo>
                <a:lnTo>
                  <a:pt x="1009291" y="1302537"/>
                </a:lnTo>
                <a:lnTo>
                  <a:pt x="1039194" y="1429835"/>
                </a:lnTo>
                <a:lnTo>
                  <a:pt x="985826" y="1252850"/>
                </a:lnTo>
                <a:lnTo>
                  <a:pt x="918921" y="1111188"/>
                </a:lnTo>
                <a:lnTo>
                  <a:pt x="922891" y="1138179"/>
                </a:lnTo>
                <a:lnTo>
                  <a:pt x="915787" y="1104552"/>
                </a:lnTo>
                <a:lnTo>
                  <a:pt x="886034" y="1041553"/>
                </a:lnTo>
                <a:lnTo>
                  <a:pt x="878778" y="1274969"/>
                </a:lnTo>
                <a:lnTo>
                  <a:pt x="870500" y="1008661"/>
                </a:lnTo>
                <a:lnTo>
                  <a:pt x="855160" y="976180"/>
                </a:lnTo>
                <a:lnTo>
                  <a:pt x="832081" y="1052718"/>
                </a:lnTo>
                <a:lnTo>
                  <a:pt x="722170" y="1662308"/>
                </a:lnTo>
                <a:lnTo>
                  <a:pt x="750035" y="1324802"/>
                </a:lnTo>
                <a:lnTo>
                  <a:pt x="718363" y="1429835"/>
                </a:lnTo>
                <a:lnTo>
                  <a:pt x="753827" y="1278860"/>
                </a:lnTo>
                <a:lnTo>
                  <a:pt x="771090" y="1069774"/>
                </a:lnTo>
                <a:lnTo>
                  <a:pt x="749788" y="1123487"/>
                </a:lnTo>
                <a:lnTo>
                  <a:pt x="772369" y="1054287"/>
                </a:lnTo>
                <a:lnTo>
                  <a:pt x="774769" y="1025214"/>
                </a:lnTo>
                <a:lnTo>
                  <a:pt x="656871" y="1215510"/>
                </a:lnTo>
                <a:lnTo>
                  <a:pt x="777638" y="990463"/>
                </a:lnTo>
                <a:lnTo>
                  <a:pt x="780723" y="953080"/>
                </a:lnTo>
                <a:lnTo>
                  <a:pt x="321195" y="1496464"/>
                </a:lnTo>
                <a:lnTo>
                  <a:pt x="549470" y="1167032"/>
                </a:lnTo>
                <a:lnTo>
                  <a:pt x="440514" y="1269420"/>
                </a:lnTo>
                <a:lnTo>
                  <a:pt x="585256" y="1115390"/>
                </a:lnTo>
                <a:lnTo>
                  <a:pt x="698523" y="951930"/>
                </a:lnTo>
                <a:lnTo>
                  <a:pt x="607223" y="1024211"/>
                </a:lnTo>
                <a:lnTo>
                  <a:pt x="694858" y="945500"/>
                </a:lnTo>
                <a:lnTo>
                  <a:pt x="494421" y="1053061"/>
                </a:lnTo>
                <a:lnTo>
                  <a:pt x="717799" y="914665"/>
                </a:lnTo>
                <a:lnTo>
                  <a:pt x="56861" y="1152350"/>
                </a:lnTo>
                <a:lnTo>
                  <a:pt x="513275" y="936795"/>
                </a:lnTo>
                <a:lnTo>
                  <a:pt x="280098" y="991571"/>
                </a:lnTo>
                <a:lnTo>
                  <a:pt x="604289" y="893811"/>
                </a:lnTo>
                <a:lnTo>
                  <a:pt x="700347" y="848445"/>
                </a:lnTo>
                <a:lnTo>
                  <a:pt x="681867" y="845113"/>
                </a:lnTo>
                <a:lnTo>
                  <a:pt x="533396" y="866952"/>
                </a:lnTo>
                <a:lnTo>
                  <a:pt x="657537" y="840727"/>
                </a:lnTo>
                <a:lnTo>
                  <a:pt x="639744" y="837518"/>
                </a:lnTo>
                <a:lnTo>
                  <a:pt x="434961" y="831152"/>
                </a:lnTo>
                <a:lnTo>
                  <a:pt x="579515" y="826659"/>
                </a:lnTo>
                <a:lnTo>
                  <a:pt x="0" y="722171"/>
                </a:lnTo>
                <a:lnTo>
                  <a:pt x="620563" y="773404"/>
                </a:lnTo>
                <a:lnTo>
                  <a:pt x="280098" y="670738"/>
                </a:lnTo>
                <a:lnTo>
                  <a:pt x="694196" y="768013"/>
                </a:lnTo>
                <a:lnTo>
                  <a:pt x="658078" y="737469"/>
                </a:lnTo>
                <a:lnTo>
                  <a:pt x="548089" y="693849"/>
                </a:lnTo>
                <a:lnTo>
                  <a:pt x="643194" y="724881"/>
                </a:lnTo>
                <a:lnTo>
                  <a:pt x="539428" y="637129"/>
                </a:lnTo>
                <a:lnTo>
                  <a:pt x="494422" y="609244"/>
                </a:lnTo>
                <a:lnTo>
                  <a:pt x="527353" y="626916"/>
                </a:lnTo>
                <a:lnTo>
                  <a:pt x="165845" y="321195"/>
                </a:lnTo>
                <a:lnTo>
                  <a:pt x="750777" y="726518"/>
                </a:lnTo>
                <a:lnTo>
                  <a:pt x="748764" y="720918"/>
                </a:lnTo>
                <a:lnTo>
                  <a:pt x="440513" y="392889"/>
                </a:lnTo>
                <a:lnTo>
                  <a:pt x="727924" y="662970"/>
                </a:lnTo>
                <a:lnTo>
                  <a:pt x="721383" y="644778"/>
                </a:lnTo>
                <a:lnTo>
                  <a:pt x="647365" y="551283"/>
                </a:lnTo>
                <a:lnTo>
                  <a:pt x="714734" y="626292"/>
                </a:lnTo>
                <a:lnTo>
                  <a:pt x="509959" y="56862"/>
                </a:lnTo>
                <a:lnTo>
                  <a:pt x="813549" y="699686"/>
                </a:lnTo>
                <a:lnTo>
                  <a:pt x="813885" y="700226"/>
                </a:lnTo>
                <a:lnTo>
                  <a:pt x="820119" y="665649"/>
                </a:lnTo>
                <a:lnTo>
                  <a:pt x="718362" y="232473"/>
                </a:lnTo>
                <a:lnTo>
                  <a:pt x="816420" y="557658"/>
                </a:lnTo>
                <a:lnTo>
                  <a:pt x="804623" y="477457"/>
                </a:lnTo>
                <a:lnTo>
                  <a:pt x="831290" y="60368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0000FF"/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127000">
              <a:srgbClr val="0000FF">
                <a:alpha val="30000"/>
              </a:srgbClr>
            </a:glow>
          </a:effectLst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リーフォーム: 図形 50"/>
          <p:cNvSpPr/>
          <p:nvPr/>
        </p:nvSpPr>
        <p:spPr>
          <a:xfrm>
            <a:off x="6198753" y="2896127"/>
            <a:ext cx="1273000" cy="1272998"/>
          </a:xfrm>
          <a:custGeom>
            <a:avLst/>
            <a:gdLst>
              <a:gd name="connsiteX0" fmla="*/ 438266 w 1197363"/>
              <a:gd name="connsiteY0" fmla="*/ 0 h 1197362"/>
              <a:gd name="connsiteX1" fmla="*/ 588055 w 1197363"/>
              <a:gd name="connsiteY1" fmla="*/ 496736 h 1197362"/>
              <a:gd name="connsiteX2" fmla="*/ 598682 w 1197363"/>
              <a:gd name="connsiteY2" fmla="*/ 154862 h 1197362"/>
              <a:gd name="connsiteX3" fmla="*/ 609309 w 1197363"/>
              <a:gd name="connsiteY3" fmla="*/ 496736 h 1197362"/>
              <a:gd name="connsiteX4" fmla="*/ 759098 w 1197363"/>
              <a:gd name="connsiteY4" fmla="*/ 0 h 1197362"/>
              <a:gd name="connsiteX5" fmla="*/ 640452 w 1197363"/>
              <a:gd name="connsiteY5" fmla="*/ 505077 h 1197362"/>
              <a:gd name="connsiteX6" fmla="*/ 820591 w 1197363"/>
              <a:gd name="connsiteY6" fmla="*/ 214322 h 1197362"/>
              <a:gd name="connsiteX7" fmla="*/ 658856 w 1197363"/>
              <a:gd name="connsiteY7" fmla="*/ 515710 h 1197362"/>
              <a:gd name="connsiteX8" fmla="*/ 1036947 w 1197363"/>
              <a:gd name="connsiteY8" fmla="*/ 160416 h 1197362"/>
              <a:gd name="connsiteX9" fmla="*/ 681660 w 1197363"/>
              <a:gd name="connsiteY9" fmla="*/ 538501 h 1197362"/>
              <a:gd name="connsiteX10" fmla="*/ 983039 w 1197363"/>
              <a:gd name="connsiteY10" fmla="*/ 376771 h 1197362"/>
              <a:gd name="connsiteX11" fmla="*/ 692278 w 1197363"/>
              <a:gd name="connsiteY11" fmla="*/ 556913 h 1197362"/>
              <a:gd name="connsiteX12" fmla="*/ 1197363 w 1197363"/>
              <a:gd name="connsiteY12" fmla="*/ 438265 h 1197362"/>
              <a:gd name="connsiteX13" fmla="*/ 700633 w 1197363"/>
              <a:gd name="connsiteY13" fmla="*/ 588052 h 1197362"/>
              <a:gd name="connsiteX14" fmla="*/ 1042499 w 1197363"/>
              <a:gd name="connsiteY14" fmla="*/ 598679 h 1197362"/>
              <a:gd name="connsiteX15" fmla="*/ 700621 w 1197363"/>
              <a:gd name="connsiteY15" fmla="*/ 609306 h 1197362"/>
              <a:gd name="connsiteX16" fmla="*/ 1197363 w 1197363"/>
              <a:gd name="connsiteY16" fmla="*/ 759097 h 1197362"/>
              <a:gd name="connsiteX17" fmla="*/ 692289 w 1197363"/>
              <a:gd name="connsiteY17" fmla="*/ 640452 h 1197362"/>
              <a:gd name="connsiteX18" fmla="*/ 983039 w 1197363"/>
              <a:gd name="connsiteY18" fmla="*/ 820588 h 1197362"/>
              <a:gd name="connsiteX19" fmla="*/ 681652 w 1197363"/>
              <a:gd name="connsiteY19" fmla="*/ 658853 h 1197362"/>
              <a:gd name="connsiteX20" fmla="*/ 1036947 w 1197363"/>
              <a:gd name="connsiteY20" fmla="*/ 1036946 h 1197362"/>
              <a:gd name="connsiteX21" fmla="*/ 658861 w 1197363"/>
              <a:gd name="connsiteY21" fmla="*/ 681657 h 1197362"/>
              <a:gd name="connsiteX22" fmla="*/ 820591 w 1197363"/>
              <a:gd name="connsiteY22" fmla="*/ 983036 h 1197362"/>
              <a:gd name="connsiteX23" fmla="*/ 640451 w 1197363"/>
              <a:gd name="connsiteY23" fmla="*/ 692279 h 1197362"/>
              <a:gd name="connsiteX24" fmla="*/ 759098 w 1197363"/>
              <a:gd name="connsiteY24" fmla="*/ 1197362 h 1197362"/>
              <a:gd name="connsiteX25" fmla="*/ 609309 w 1197363"/>
              <a:gd name="connsiteY25" fmla="*/ 700626 h 1197362"/>
              <a:gd name="connsiteX26" fmla="*/ 598682 w 1197363"/>
              <a:gd name="connsiteY26" fmla="*/ 1042496 h 1197362"/>
              <a:gd name="connsiteX27" fmla="*/ 588055 w 1197363"/>
              <a:gd name="connsiteY27" fmla="*/ 700626 h 1197362"/>
              <a:gd name="connsiteX28" fmla="*/ 438266 w 1197363"/>
              <a:gd name="connsiteY28" fmla="*/ 1197362 h 1197362"/>
              <a:gd name="connsiteX29" fmla="*/ 556914 w 1197363"/>
              <a:gd name="connsiteY29" fmla="*/ 692280 h 1197362"/>
              <a:gd name="connsiteX30" fmla="*/ 376774 w 1197363"/>
              <a:gd name="connsiteY30" fmla="*/ 983036 h 1197362"/>
              <a:gd name="connsiteX31" fmla="*/ 538504 w 1197363"/>
              <a:gd name="connsiteY31" fmla="*/ 681656 h 1197362"/>
              <a:gd name="connsiteX32" fmla="*/ 160417 w 1197363"/>
              <a:gd name="connsiteY32" fmla="*/ 1036946 h 1197362"/>
              <a:gd name="connsiteX33" fmla="*/ 515712 w 1197363"/>
              <a:gd name="connsiteY33" fmla="*/ 658853 h 1197362"/>
              <a:gd name="connsiteX34" fmla="*/ 214325 w 1197363"/>
              <a:gd name="connsiteY34" fmla="*/ 820588 h 1197362"/>
              <a:gd name="connsiteX35" fmla="*/ 505076 w 1197363"/>
              <a:gd name="connsiteY35" fmla="*/ 640452 h 1197362"/>
              <a:gd name="connsiteX36" fmla="*/ 0 w 1197363"/>
              <a:gd name="connsiteY36" fmla="*/ 759097 h 1197362"/>
              <a:gd name="connsiteX37" fmla="*/ 496743 w 1197363"/>
              <a:gd name="connsiteY37" fmla="*/ 609306 h 1197362"/>
              <a:gd name="connsiteX38" fmla="*/ 154865 w 1197363"/>
              <a:gd name="connsiteY38" fmla="*/ 598679 h 1197362"/>
              <a:gd name="connsiteX39" fmla="*/ 496731 w 1197363"/>
              <a:gd name="connsiteY39" fmla="*/ 588052 h 1197362"/>
              <a:gd name="connsiteX40" fmla="*/ 1 w 1197363"/>
              <a:gd name="connsiteY40" fmla="*/ 438265 h 1197362"/>
              <a:gd name="connsiteX41" fmla="*/ 505086 w 1197363"/>
              <a:gd name="connsiteY41" fmla="*/ 556913 h 1197362"/>
              <a:gd name="connsiteX42" fmla="*/ 214325 w 1197363"/>
              <a:gd name="connsiteY42" fmla="*/ 376771 h 1197362"/>
              <a:gd name="connsiteX43" fmla="*/ 515705 w 1197363"/>
              <a:gd name="connsiteY43" fmla="*/ 538501 h 1197362"/>
              <a:gd name="connsiteX44" fmla="*/ 160417 w 1197363"/>
              <a:gd name="connsiteY44" fmla="*/ 160416 h 1197362"/>
              <a:gd name="connsiteX45" fmla="*/ 538509 w 1197363"/>
              <a:gd name="connsiteY45" fmla="*/ 515710 h 1197362"/>
              <a:gd name="connsiteX46" fmla="*/ 376774 w 1197363"/>
              <a:gd name="connsiteY46" fmla="*/ 214322 h 1197362"/>
              <a:gd name="connsiteX47" fmla="*/ 556912 w 1197363"/>
              <a:gd name="connsiteY47" fmla="*/ 505076 h 119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97363" h="1197362">
                <a:moveTo>
                  <a:pt x="438266" y="0"/>
                </a:moveTo>
                <a:lnTo>
                  <a:pt x="588055" y="496736"/>
                </a:lnTo>
                <a:lnTo>
                  <a:pt x="598682" y="154862"/>
                </a:lnTo>
                <a:lnTo>
                  <a:pt x="609309" y="496736"/>
                </a:lnTo>
                <a:lnTo>
                  <a:pt x="759098" y="0"/>
                </a:lnTo>
                <a:lnTo>
                  <a:pt x="640452" y="505077"/>
                </a:lnTo>
                <a:lnTo>
                  <a:pt x="820591" y="214322"/>
                </a:lnTo>
                <a:lnTo>
                  <a:pt x="658856" y="515710"/>
                </a:lnTo>
                <a:lnTo>
                  <a:pt x="1036947" y="160416"/>
                </a:lnTo>
                <a:lnTo>
                  <a:pt x="681660" y="538501"/>
                </a:lnTo>
                <a:lnTo>
                  <a:pt x="983039" y="376771"/>
                </a:lnTo>
                <a:lnTo>
                  <a:pt x="692278" y="556913"/>
                </a:lnTo>
                <a:lnTo>
                  <a:pt x="1197363" y="438265"/>
                </a:lnTo>
                <a:lnTo>
                  <a:pt x="700633" y="588052"/>
                </a:lnTo>
                <a:lnTo>
                  <a:pt x="1042499" y="598679"/>
                </a:lnTo>
                <a:lnTo>
                  <a:pt x="700621" y="609306"/>
                </a:lnTo>
                <a:lnTo>
                  <a:pt x="1197363" y="759097"/>
                </a:lnTo>
                <a:lnTo>
                  <a:pt x="692289" y="640452"/>
                </a:lnTo>
                <a:lnTo>
                  <a:pt x="983039" y="820588"/>
                </a:lnTo>
                <a:lnTo>
                  <a:pt x="681652" y="658853"/>
                </a:lnTo>
                <a:lnTo>
                  <a:pt x="1036947" y="1036946"/>
                </a:lnTo>
                <a:lnTo>
                  <a:pt x="658861" y="681657"/>
                </a:lnTo>
                <a:lnTo>
                  <a:pt x="820591" y="983036"/>
                </a:lnTo>
                <a:lnTo>
                  <a:pt x="640451" y="692279"/>
                </a:lnTo>
                <a:lnTo>
                  <a:pt x="759098" y="1197362"/>
                </a:lnTo>
                <a:lnTo>
                  <a:pt x="609309" y="700626"/>
                </a:lnTo>
                <a:lnTo>
                  <a:pt x="598682" y="1042496"/>
                </a:lnTo>
                <a:lnTo>
                  <a:pt x="588055" y="700626"/>
                </a:lnTo>
                <a:lnTo>
                  <a:pt x="438266" y="1197362"/>
                </a:lnTo>
                <a:lnTo>
                  <a:pt x="556914" y="692280"/>
                </a:lnTo>
                <a:lnTo>
                  <a:pt x="376774" y="983036"/>
                </a:lnTo>
                <a:lnTo>
                  <a:pt x="538504" y="681656"/>
                </a:lnTo>
                <a:lnTo>
                  <a:pt x="160417" y="1036946"/>
                </a:lnTo>
                <a:lnTo>
                  <a:pt x="515712" y="658853"/>
                </a:lnTo>
                <a:lnTo>
                  <a:pt x="214325" y="820588"/>
                </a:lnTo>
                <a:lnTo>
                  <a:pt x="505076" y="640452"/>
                </a:lnTo>
                <a:lnTo>
                  <a:pt x="0" y="759097"/>
                </a:lnTo>
                <a:lnTo>
                  <a:pt x="496743" y="609306"/>
                </a:lnTo>
                <a:lnTo>
                  <a:pt x="154865" y="598679"/>
                </a:lnTo>
                <a:lnTo>
                  <a:pt x="496731" y="588052"/>
                </a:lnTo>
                <a:lnTo>
                  <a:pt x="1" y="438265"/>
                </a:lnTo>
                <a:lnTo>
                  <a:pt x="505086" y="556913"/>
                </a:lnTo>
                <a:lnTo>
                  <a:pt x="214325" y="376771"/>
                </a:lnTo>
                <a:lnTo>
                  <a:pt x="515705" y="538501"/>
                </a:lnTo>
                <a:lnTo>
                  <a:pt x="160417" y="160416"/>
                </a:lnTo>
                <a:lnTo>
                  <a:pt x="538509" y="515710"/>
                </a:lnTo>
                <a:lnTo>
                  <a:pt x="376774" y="214322"/>
                </a:lnTo>
                <a:lnTo>
                  <a:pt x="556912" y="50507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0000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glow rad="127000">
              <a:srgbClr val="FF0000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星: 12 pt 51"/>
          <p:cNvSpPr/>
          <p:nvPr/>
        </p:nvSpPr>
        <p:spPr>
          <a:xfrm>
            <a:off x="6446405" y="1233719"/>
            <a:ext cx="777696" cy="777696"/>
          </a:xfrm>
          <a:prstGeom prst="star12">
            <a:avLst>
              <a:gd name="adj" fmla="val 11505"/>
            </a:avLst>
          </a:pr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0000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glow rad="127000">
              <a:srgbClr val="FF0000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/>
          <p:cNvSpPr/>
          <p:nvPr/>
        </p:nvSpPr>
        <p:spPr bwMode="auto">
          <a:xfrm>
            <a:off x="6004100" y="4734145"/>
            <a:ext cx="1662307" cy="1662308"/>
          </a:xfrm>
          <a:custGeom>
            <a:avLst/>
            <a:gdLst>
              <a:gd name="connsiteX0" fmla="*/ 940137 w 1662307"/>
              <a:gd name="connsiteY0" fmla="*/ 0 h 1662308"/>
              <a:gd name="connsiteX1" fmla="*/ 886815 w 1662307"/>
              <a:gd name="connsiteY1" fmla="*/ 645862 h 1662308"/>
              <a:gd name="connsiteX2" fmla="*/ 888529 w 1662307"/>
              <a:gd name="connsiteY2" fmla="*/ 701014 h 1662308"/>
              <a:gd name="connsiteX3" fmla="*/ 900517 w 1662307"/>
              <a:gd name="connsiteY3" fmla="*/ 686838 h 1662308"/>
              <a:gd name="connsiteX4" fmla="*/ 907465 w 1662307"/>
              <a:gd name="connsiteY4" fmla="*/ 669319 h 1662308"/>
              <a:gd name="connsiteX5" fmla="*/ 1039195 w 1662307"/>
              <a:gd name="connsiteY5" fmla="*/ 232473 h 1662308"/>
              <a:gd name="connsiteX6" fmla="*/ 944746 w 1662307"/>
              <a:gd name="connsiteY6" fmla="*/ 634539 h 1662308"/>
              <a:gd name="connsiteX7" fmla="*/ 1092930 w 1662307"/>
              <a:gd name="connsiteY7" fmla="*/ 459315 h 1662308"/>
              <a:gd name="connsiteX8" fmla="*/ 1100688 w 1662307"/>
              <a:gd name="connsiteY8" fmla="*/ 446795 h 1662308"/>
              <a:gd name="connsiteX9" fmla="*/ 1095771 w 1662307"/>
              <a:gd name="connsiteY9" fmla="*/ 455956 h 1662308"/>
              <a:gd name="connsiteX10" fmla="*/ 1341114 w 1662307"/>
              <a:gd name="connsiteY10" fmla="*/ 165845 h 1662308"/>
              <a:gd name="connsiteX11" fmla="*/ 956183 w 1662307"/>
              <a:gd name="connsiteY11" fmla="*/ 721346 h 1662308"/>
              <a:gd name="connsiteX12" fmla="*/ 1028085 w 1662307"/>
              <a:gd name="connsiteY12" fmla="*/ 664423 h 1662308"/>
              <a:gd name="connsiteX13" fmla="*/ 1317043 w 1662307"/>
              <a:gd name="connsiteY13" fmla="*/ 392888 h 1662308"/>
              <a:gd name="connsiteX14" fmla="*/ 1003675 w 1662307"/>
              <a:gd name="connsiteY14" fmla="*/ 726366 h 1662308"/>
              <a:gd name="connsiteX15" fmla="*/ 1128599 w 1662307"/>
              <a:gd name="connsiteY15" fmla="*/ 681440 h 1662308"/>
              <a:gd name="connsiteX16" fmla="*/ 1263135 w 1662307"/>
              <a:gd name="connsiteY16" fmla="*/ 609244 h 1662308"/>
              <a:gd name="connsiteX17" fmla="*/ 1171518 w 1662307"/>
              <a:gd name="connsiteY17" fmla="*/ 666007 h 1662308"/>
              <a:gd name="connsiteX18" fmla="*/ 1605445 w 1662307"/>
              <a:gd name="connsiteY18" fmla="*/ 509959 h 1662308"/>
              <a:gd name="connsiteX19" fmla="*/ 1057382 w 1662307"/>
              <a:gd name="connsiteY19" fmla="*/ 768797 h 1662308"/>
              <a:gd name="connsiteX20" fmla="*/ 1064442 w 1662307"/>
              <a:gd name="connsiteY20" fmla="*/ 767759 h 1662308"/>
              <a:gd name="connsiteX21" fmla="*/ 1477460 w 1662307"/>
              <a:gd name="connsiteY21" fmla="*/ 670738 h 1662308"/>
              <a:gd name="connsiteX22" fmla="*/ 987531 w 1662307"/>
              <a:gd name="connsiteY22" fmla="*/ 818474 h 1662308"/>
              <a:gd name="connsiteX23" fmla="*/ 1002693 w 1662307"/>
              <a:gd name="connsiteY23" fmla="*/ 821207 h 1662308"/>
              <a:gd name="connsiteX24" fmla="*/ 1322595 w 1662307"/>
              <a:gd name="connsiteY24" fmla="*/ 831152 h 1662308"/>
              <a:gd name="connsiteX25" fmla="*/ 1096779 w 1662307"/>
              <a:gd name="connsiteY25" fmla="*/ 838172 h 1662308"/>
              <a:gd name="connsiteX26" fmla="*/ 1662307 w 1662307"/>
              <a:gd name="connsiteY26" fmla="*/ 940138 h 1662308"/>
              <a:gd name="connsiteX27" fmla="*/ 1172903 w 1662307"/>
              <a:gd name="connsiteY27" fmla="*/ 899732 h 1662308"/>
              <a:gd name="connsiteX28" fmla="*/ 1477460 w 1662307"/>
              <a:gd name="connsiteY28" fmla="*/ 991570 h 1662308"/>
              <a:gd name="connsiteX29" fmla="*/ 1178023 w 1662307"/>
              <a:gd name="connsiteY29" fmla="*/ 921231 h 1662308"/>
              <a:gd name="connsiteX30" fmla="*/ 1179426 w 1662307"/>
              <a:gd name="connsiteY30" fmla="*/ 921787 h 1662308"/>
              <a:gd name="connsiteX31" fmla="*/ 1176944 w 1662307"/>
              <a:gd name="connsiteY31" fmla="*/ 920977 h 1662308"/>
              <a:gd name="connsiteX32" fmla="*/ 1039685 w 1662307"/>
              <a:gd name="connsiteY32" fmla="*/ 888734 h 1662308"/>
              <a:gd name="connsiteX33" fmla="*/ 991478 w 1662307"/>
              <a:gd name="connsiteY33" fmla="*/ 884754 h 1662308"/>
              <a:gd name="connsiteX34" fmla="*/ 1263135 w 1662307"/>
              <a:gd name="connsiteY34" fmla="*/ 1053062 h 1662308"/>
              <a:gd name="connsiteX35" fmla="*/ 969550 w 1662307"/>
              <a:gd name="connsiteY35" fmla="*/ 895514 h 1662308"/>
              <a:gd name="connsiteX36" fmla="*/ 1496463 w 1662307"/>
              <a:gd name="connsiteY36" fmla="*/ 1341114 h 1662308"/>
              <a:gd name="connsiteX37" fmla="*/ 1175264 w 1662307"/>
              <a:gd name="connsiteY37" fmla="*/ 1118543 h 1662308"/>
              <a:gd name="connsiteX38" fmla="*/ 1317043 w 1662307"/>
              <a:gd name="connsiteY38" fmla="*/ 1269419 h 1662308"/>
              <a:gd name="connsiteX39" fmla="*/ 1103753 w 1662307"/>
              <a:gd name="connsiteY39" fmla="*/ 1068991 h 1662308"/>
              <a:gd name="connsiteX40" fmla="*/ 1059596 w 1662307"/>
              <a:gd name="connsiteY40" fmla="*/ 1038392 h 1662308"/>
              <a:gd name="connsiteX41" fmla="*/ 1080150 w 1662307"/>
              <a:gd name="connsiteY41" fmla="*/ 1064353 h 1662308"/>
              <a:gd name="connsiteX42" fmla="*/ 1052277 w 1662307"/>
              <a:gd name="connsiteY42" fmla="*/ 1033320 h 1662308"/>
              <a:gd name="connsiteX43" fmla="*/ 973698 w 1662307"/>
              <a:gd name="connsiteY43" fmla="*/ 978870 h 1662308"/>
              <a:gd name="connsiteX44" fmla="*/ 1100687 w 1662307"/>
              <a:gd name="connsiteY44" fmla="*/ 1215509 h 1662308"/>
              <a:gd name="connsiteX45" fmla="*/ 939314 w 1662307"/>
              <a:gd name="connsiteY45" fmla="*/ 955044 h 1662308"/>
              <a:gd name="connsiteX46" fmla="*/ 925396 w 1662307"/>
              <a:gd name="connsiteY46" fmla="*/ 945399 h 1662308"/>
              <a:gd name="connsiteX47" fmla="*/ 945008 w 1662307"/>
              <a:gd name="connsiteY47" fmla="*/ 1028888 h 1662308"/>
              <a:gd name="connsiteX48" fmla="*/ 1152349 w 1662307"/>
              <a:gd name="connsiteY48" fmla="*/ 1605446 h 1662308"/>
              <a:gd name="connsiteX49" fmla="*/ 1009291 w 1662307"/>
              <a:gd name="connsiteY49" fmla="*/ 1302537 h 1662308"/>
              <a:gd name="connsiteX50" fmla="*/ 1039194 w 1662307"/>
              <a:gd name="connsiteY50" fmla="*/ 1429835 h 1662308"/>
              <a:gd name="connsiteX51" fmla="*/ 985826 w 1662307"/>
              <a:gd name="connsiteY51" fmla="*/ 1252850 h 1662308"/>
              <a:gd name="connsiteX52" fmla="*/ 918921 w 1662307"/>
              <a:gd name="connsiteY52" fmla="*/ 1111188 h 1662308"/>
              <a:gd name="connsiteX53" fmla="*/ 922891 w 1662307"/>
              <a:gd name="connsiteY53" fmla="*/ 1138179 h 1662308"/>
              <a:gd name="connsiteX54" fmla="*/ 915787 w 1662307"/>
              <a:gd name="connsiteY54" fmla="*/ 1104552 h 1662308"/>
              <a:gd name="connsiteX55" fmla="*/ 886034 w 1662307"/>
              <a:gd name="connsiteY55" fmla="*/ 1041553 h 1662308"/>
              <a:gd name="connsiteX56" fmla="*/ 878778 w 1662307"/>
              <a:gd name="connsiteY56" fmla="*/ 1274969 h 1662308"/>
              <a:gd name="connsiteX57" fmla="*/ 870500 w 1662307"/>
              <a:gd name="connsiteY57" fmla="*/ 1008661 h 1662308"/>
              <a:gd name="connsiteX58" fmla="*/ 855160 w 1662307"/>
              <a:gd name="connsiteY58" fmla="*/ 976180 h 1662308"/>
              <a:gd name="connsiteX59" fmla="*/ 832081 w 1662307"/>
              <a:gd name="connsiteY59" fmla="*/ 1052718 h 1662308"/>
              <a:gd name="connsiteX60" fmla="*/ 722170 w 1662307"/>
              <a:gd name="connsiteY60" fmla="*/ 1662308 h 1662308"/>
              <a:gd name="connsiteX61" fmla="*/ 750035 w 1662307"/>
              <a:gd name="connsiteY61" fmla="*/ 1324802 h 1662308"/>
              <a:gd name="connsiteX62" fmla="*/ 718363 w 1662307"/>
              <a:gd name="connsiteY62" fmla="*/ 1429835 h 1662308"/>
              <a:gd name="connsiteX63" fmla="*/ 753827 w 1662307"/>
              <a:gd name="connsiteY63" fmla="*/ 1278860 h 1662308"/>
              <a:gd name="connsiteX64" fmla="*/ 771090 w 1662307"/>
              <a:gd name="connsiteY64" fmla="*/ 1069774 h 1662308"/>
              <a:gd name="connsiteX65" fmla="*/ 749788 w 1662307"/>
              <a:gd name="connsiteY65" fmla="*/ 1123487 h 1662308"/>
              <a:gd name="connsiteX66" fmla="*/ 772369 w 1662307"/>
              <a:gd name="connsiteY66" fmla="*/ 1054287 h 1662308"/>
              <a:gd name="connsiteX67" fmla="*/ 774769 w 1662307"/>
              <a:gd name="connsiteY67" fmla="*/ 1025214 h 1662308"/>
              <a:gd name="connsiteX68" fmla="*/ 656871 w 1662307"/>
              <a:gd name="connsiteY68" fmla="*/ 1215510 h 1662308"/>
              <a:gd name="connsiteX69" fmla="*/ 777638 w 1662307"/>
              <a:gd name="connsiteY69" fmla="*/ 990463 h 1662308"/>
              <a:gd name="connsiteX70" fmla="*/ 780723 w 1662307"/>
              <a:gd name="connsiteY70" fmla="*/ 953080 h 1662308"/>
              <a:gd name="connsiteX71" fmla="*/ 321195 w 1662307"/>
              <a:gd name="connsiteY71" fmla="*/ 1496464 h 1662308"/>
              <a:gd name="connsiteX72" fmla="*/ 549470 w 1662307"/>
              <a:gd name="connsiteY72" fmla="*/ 1167032 h 1662308"/>
              <a:gd name="connsiteX73" fmla="*/ 440514 w 1662307"/>
              <a:gd name="connsiteY73" fmla="*/ 1269420 h 1662308"/>
              <a:gd name="connsiteX74" fmla="*/ 585256 w 1662307"/>
              <a:gd name="connsiteY74" fmla="*/ 1115390 h 1662308"/>
              <a:gd name="connsiteX75" fmla="*/ 698523 w 1662307"/>
              <a:gd name="connsiteY75" fmla="*/ 951930 h 1662308"/>
              <a:gd name="connsiteX76" fmla="*/ 607223 w 1662307"/>
              <a:gd name="connsiteY76" fmla="*/ 1024211 h 1662308"/>
              <a:gd name="connsiteX77" fmla="*/ 694858 w 1662307"/>
              <a:gd name="connsiteY77" fmla="*/ 945500 h 1662308"/>
              <a:gd name="connsiteX78" fmla="*/ 494421 w 1662307"/>
              <a:gd name="connsiteY78" fmla="*/ 1053061 h 1662308"/>
              <a:gd name="connsiteX79" fmla="*/ 717799 w 1662307"/>
              <a:gd name="connsiteY79" fmla="*/ 914665 h 1662308"/>
              <a:gd name="connsiteX80" fmla="*/ 56861 w 1662307"/>
              <a:gd name="connsiteY80" fmla="*/ 1152350 h 1662308"/>
              <a:gd name="connsiteX81" fmla="*/ 513275 w 1662307"/>
              <a:gd name="connsiteY81" fmla="*/ 936795 h 1662308"/>
              <a:gd name="connsiteX82" fmla="*/ 280098 w 1662307"/>
              <a:gd name="connsiteY82" fmla="*/ 991571 h 1662308"/>
              <a:gd name="connsiteX83" fmla="*/ 604289 w 1662307"/>
              <a:gd name="connsiteY83" fmla="*/ 893811 h 1662308"/>
              <a:gd name="connsiteX84" fmla="*/ 700347 w 1662307"/>
              <a:gd name="connsiteY84" fmla="*/ 848445 h 1662308"/>
              <a:gd name="connsiteX85" fmla="*/ 681867 w 1662307"/>
              <a:gd name="connsiteY85" fmla="*/ 845113 h 1662308"/>
              <a:gd name="connsiteX86" fmla="*/ 533396 w 1662307"/>
              <a:gd name="connsiteY86" fmla="*/ 866952 h 1662308"/>
              <a:gd name="connsiteX87" fmla="*/ 657537 w 1662307"/>
              <a:gd name="connsiteY87" fmla="*/ 840727 h 1662308"/>
              <a:gd name="connsiteX88" fmla="*/ 639744 w 1662307"/>
              <a:gd name="connsiteY88" fmla="*/ 837518 h 1662308"/>
              <a:gd name="connsiteX89" fmla="*/ 434961 w 1662307"/>
              <a:gd name="connsiteY89" fmla="*/ 831152 h 1662308"/>
              <a:gd name="connsiteX90" fmla="*/ 579515 w 1662307"/>
              <a:gd name="connsiteY90" fmla="*/ 826659 h 1662308"/>
              <a:gd name="connsiteX91" fmla="*/ 0 w 1662307"/>
              <a:gd name="connsiteY91" fmla="*/ 722171 h 1662308"/>
              <a:gd name="connsiteX92" fmla="*/ 620563 w 1662307"/>
              <a:gd name="connsiteY92" fmla="*/ 773404 h 1662308"/>
              <a:gd name="connsiteX93" fmla="*/ 280098 w 1662307"/>
              <a:gd name="connsiteY93" fmla="*/ 670738 h 1662308"/>
              <a:gd name="connsiteX94" fmla="*/ 694196 w 1662307"/>
              <a:gd name="connsiteY94" fmla="*/ 768013 h 1662308"/>
              <a:gd name="connsiteX95" fmla="*/ 658078 w 1662307"/>
              <a:gd name="connsiteY95" fmla="*/ 737469 h 1662308"/>
              <a:gd name="connsiteX96" fmla="*/ 548089 w 1662307"/>
              <a:gd name="connsiteY96" fmla="*/ 693849 h 1662308"/>
              <a:gd name="connsiteX97" fmla="*/ 643194 w 1662307"/>
              <a:gd name="connsiteY97" fmla="*/ 724881 h 1662308"/>
              <a:gd name="connsiteX98" fmla="*/ 539428 w 1662307"/>
              <a:gd name="connsiteY98" fmla="*/ 637129 h 1662308"/>
              <a:gd name="connsiteX99" fmla="*/ 494422 w 1662307"/>
              <a:gd name="connsiteY99" fmla="*/ 609244 h 1662308"/>
              <a:gd name="connsiteX100" fmla="*/ 527353 w 1662307"/>
              <a:gd name="connsiteY100" fmla="*/ 626916 h 1662308"/>
              <a:gd name="connsiteX101" fmla="*/ 165845 w 1662307"/>
              <a:gd name="connsiteY101" fmla="*/ 321195 h 1662308"/>
              <a:gd name="connsiteX102" fmla="*/ 750777 w 1662307"/>
              <a:gd name="connsiteY102" fmla="*/ 726518 h 1662308"/>
              <a:gd name="connsiteX103" fmla="*/ 748764 w 1662307"/>
              <a:gd name="connsiteY103" fmla="*/ 720918 h 1662308"/>
              <a:gd name="connsiteX104" fmla="*/ 440513 w 1662307"/>
              <a:gd name="connsiteY104" fmla="*/ 392889 h 1662308"/>
              <a:gd name="connsiteX105" fmla="*/ 727924 w 1662307"/>
              <a:gd name="connsiteY105" fmla="*/ 662970 h 1662308"/>
              <a:gd name="connsiteX106" fmla="*/ 721383 w 1662307"/>
              <a:gd name="connsiteY106" fmla="*/ 644778 h 1662308"/>
              <a:gd name="connsiteX107" fmla="*/ 647365 w 1662307"/>
              <a:gd name="connsiteY107" fmla="*/ 551283 h 1662308"/>
              <a:gd name="connsiteX108" fmla="*/ 714734 w 1662307"/>
              <a:gd name="connsiteY108" fmla="*/ 626292 h 1662308"/>
              <a:gd name="connsiteX109" fmla="*/ 509959 w 1662307"/>
              <a:gd name="connsiteY109" fmla="*/ 56862 h 1662308"/>
              <a:gd name="connsiteX110" fmla="*/ 813549 w 1662307"/>
              <a:gd name="connsiteY110" fmla="*/ 699686 h 1662308"/>
              <a:gd name="connsiteX111" fmla="*/ 813885 w 1662307"/>
              <a:gd name="connsiteY111" fmla="*/ 700226 h 1662308"/>
              <a:gd name="connsiteX112" fmla="*/ 820119 w 1662307"/>
              <a:gd name="connsiteY112" fmla="*/ 665649 h 1662308"/>
              <a:gd name="connsiteX113" fmla="*/ 718362 w 1662307"/>
              <a:gd name="connsiteY113" fmla="*/ 232473 h 1662308"/>
              <a:gd name="connsiteX114" fmla="*/ 816420 w 1662307"/>
              <a:gd name="connsiteY114" fmla="*/ 557658 h 1662308"/>
              <a:gd name="connsiteX115" fmla="*/ 804623 w 1662307"/>
              <a:gd name="connsiteY115" fmla="*/ 477457 h 1662308"/>
              <a:gd name="connsiteX116" fmla="*/ 831290 w 1662307"/>
              <a:gd name="connsiteY116" fmla="*/ 603686 h 166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62307" h="1662308">
                <a:moveTo>
                  <a:pt x="940137" y="0"/>
                </a:moveTo>
                <a:lnTo>
                  <a:pt x="886815" y="645862"/>
                </a:lnTo>
                <a:lnTo>
                  <a:pt x="888529" y="701014"/>
                </a:lnTo>
                <a:lnTo>
                  <a:pt x="900517" y="686838"/>
                </a:lnTo>
                <a:lnTo>
                  <a:pt x="907465" y="669319"/>
                </a:lnTo>
                <a:lnTo>
                  <a:pt x="1039195" y="232473"/>
                </a:lnTo>
                <a:lnTo>
                  <a:pt x="944746" y="634539"/>
                </a:lnTo>
                <a:lnTo>
                  <a:pt x="1092930" y="459315"/>
                </a:lnTo>
                <a:lnTo>
                  <a:pt x="1100688" y="446795"/>
                </a:lnTo>
                <a:lnTo>
                  <a:pt x="1095771" y="455956"/>
                </a:lnTo>
                <a:lnTo>
                  <a:pt x="1341114" y="165845"/>
                </a:lnTo>
                <a:lnTo>
                  <a:pt x="956183" y="721346"/>
                </a:lnTo>
                <a:lnTo>
                  <a:pt x="1028085" y="664423"/>
                </a:lnTo>
                <a:lnTo>
                  <a:pt x="1317043" y="392888"/>
                </a:lnTo>
                <a:lnTo>
                  <a:pt x="1003675" y="726366"/>
                </a:lnTo>
                <a:lnTo>
                  <a:pt x="1128599" y="681440"/>
                </a:lnTo>
                <a:lnTo>
                  <a:pt x="1263135" y="609244"/>
                </a:lnTo>
                <a:lnTo>
                  <a:pt x="1171518" y="666007"/>
                </a:lnTo>
                <a:lnTo>
                  <a:pt x="1605445" y="509959"/>
                </a:lnTo>
                <a:lnTo>
                  <a:pt x="1057382" y="768797"/>
                </a:lnTo>
                <a:lnTo>
                  <a:pt x="1064442" y="767759"/>
                </a:lnTo>
                <a:lnTo>
                  <a:pt x="1477460" y="670738"/>
                </a:lnTo>
                <a:lnTo>
                  <a:pt x="987531" y="818474"/>
                </a:lnTo>
                <a:lnTo>
                  <a:pt x="1002693" y="821207"/>
                </a:lnTo>
                <a:lnTo>
                  <a:pt x="1322595" y="831152"/>
                </a:lnTo>
                <a:lnTo>
                  <a:pt x="1096779" y="838172"/>
                </a:lnTo>
                <a:lnTo>
                  <a:pt x="1662307" y="940138"/>
                </a:lnTo>
                <a:lnTo>
                  <a:pt x="1172903" y="899732"/>
                </a:lnTo>
                <a:lnTo>
                  <a:pt x="1477460" y="991570"/>
                </a:lnTo>
                <a:lnTo>
                  <a:pt x="1178023" y="921231"/>
                </a:lnTo>
                <a:lnTo>
                  <a:pt x="1179426" y="921787"/>
                </a:lnTo>
                <a:lnTo>
                  <a:pt x="1176944" y="920977"/>
                </a:lnTo>
                <a:lnTo>
                  <a:pt x="1039685" y="888734"/>
                </a:lnTo>
                <a:lnTo>
                  <a:pt x="991478" y="884754"/>
                </a:lnTo>
                <a:lnTo>
                  <a:pt x="1263135" y="1053062"/>
                </a:lnTo>
                <a:lnTo>
                  <a:pt x="969550" y="895514"/>
                </a:lnTo>
                <a:lnTo>
                  <a:pt x="1496463" y="1341114"/>
                </a:lnTo>
                <a:lnTo>
                  <a:pt x="1175264" y="1118543"/>
                </a:lnTo>
                <a:lnTo>
                  <a:pt x="1317043" y="1269419"/>
                </a:lnTo>
                <a:lnTo>
                  <a:pt x="1103753" y="1068991"/>
                </a:lnTo>
                <a:lnTo>
                  <a:pt x="1059596" y="1038392"/>
                </a:lnTo>
                <a:lnTo>
                  <a:pt x="1080150" y="1064353"/>
                </a:lnTo>
                <a:lnTo>
                  <a:pt x="1052277" y="1033320"/>
                </a:lnTo>
                <a:lnTo>
                  <a:pt x="973698" y="978870"/>
                </a:lnTo>
                <a:lnTo>
                  <a:pt x="1100687" y="1215509"/>
                </a:lnTo>
                <a:lnTo>
                  <a:pt x="939314" y="955044"/>
                </a:lnTo>
                <a:lnTo>
                  <a:pt x="925396" y="945399"/>
                </a:lnTo>
                <a:lnTo>
                  <a:pt x="945008" y="1028888"/>
                </a:lnTo>
                <a:lnTo>
                  <a:pt x="1152349" y="1605446"/>
                </a:lnTo>
                <a:lnTo>
                  <a:pt x="1009291" y="1302537"/>
                </a:lnTo>
                <a:lnTo>
                  <a:pt x="1039194" y="1429835"/>
                </a:lnTo>
                <a:lnTo>
                  <a:pt x="985826" y="1252850"/>
                </a:lnTo>
                <a:lnTo>
                  <a:pt x="918921" y="1111188"/>
                </a:lnTo>
                <a:lnTo>
                  <a:pt x="922891" y="1138179"/>
                </a:lnTo>
                <a:lnTo>
                  <a:pt x="915787" y="1104552"/>
                </a:lnTo>
                <a:lnTo>
                  <a:pt x="886034" y="1041553"/>
                </a:lnTo>
                <a:lnTo>
                  <a:pt x="878778" y="1274969"/>
                </a:lnTo>
                <a:lnTo>
                  <a:pt x="870500" y="1008661"/>
                </a:lnTo>
                <a:lnTo>
                  <a:pt x="855160" y="976180"/>
                </a:lnTo>
                <a:lnTo>
                  <a:pt x="832081" y="1052718"/>
                </a:lnTo>
                <a:lnTo>
                  <a:pt x="722170" y="1662308"/>
                </a:lnTo>
                <a:lnTo>
                  <a:pt x="750035" y="1324802"/>
                </a:lnTo>
                <a:lnTo>
                  <a:pt x="718363" y="1429835"/>
                </a:lnTo>
                <a:lnTo>
                  <a:pt x="753827" y="1278860"/>
                </a:lnTo>
                <a:lnTo>
                  <a:pt x="771090" y="1069774"/>
                </a:lnTo>
                <a:lnTo>
                  <a:pt x="749788" y="1123487"/>
                </a:lnTo>
                <a:lnTo>
                  <a:pt x="772369" y="1054287"/>
                </a:lnTo>
                <a:lnTo>
                  <a:pt x="774769" y="1025214"/>
                </a:lnTo>
                <a:lnTo>
                  <a:pt x="656871" y="1215510"/>
                </a:lnTo>
                <a:lnTo>
                  <a:pt x="777638" y="990463"/>
                </a:lnTo>
                <a:lnTo>
                  <a:pt x="780723" y="953080"/>
                </a:lnTo>
                <a:lnTo>
                  <a:pt x="321195" y="1496464"/>
                </a:lnTo>
                <a:lnTo>
                  <a:pt x="549470" y="1167032"/>
                </a:lnTo>
                <a:lnTo>
                  <a:pt x="440514" y="1269420"/>
                </a:lnTo>
                <a:lnTo>
                  <a:pt x="585256" y="1115390"/>
                </a:lnTo>
                <a:lnTo>
                  <a:pt x="698523" y="951930"/>
                </a:lnTo>
                <a:lnTo>
                  <a:pt x="607223" y="1024211"/>
                </a:lnTo>
                <a:lnTo>
                  <a:pt x="694858" y="945500"/>
                </a:lnTo>
                <a:lnTo>
                  <a:pt x="494421" y="1053061"/>
                </a:lnTo>
                <a:lnTo>
                  <a:pt x="717799" y="914665"/>
                </a:lnTo>
                <a:lnTo>
                  <a:pt x="56861" y="1152350"/>
                </a:lnTo>
                <a:lnTo>
                  <a:pt x="513275" y="936795"/>
                </a:lnTo>
                <a:lnTo>
                  <a:pt x="280098" y="991571"/>
                </a:lnTo>
                <a:lnTo>
                  <a:pt x="604289" y="893811"/>
                </a:lnTo>
                <a:lnTo>
                  <a:pt x="700347" y="848445"/>
                </a:lnTo>
                <a:lnTo>
                  <a:pt x="681867" y="845113"/>
                </a:lnTo>
                <a:lnTo>
                  <a:pt x="533396" y="866952"/>
                </a:lnTo>
                <a:lnTo>
                  <a:pt x="657537" y="840727"/>
                </a:lnTo>
                <a:lnTo>
                  <a:pt x="639744" y="837518"/>
                </a:lnTo>
                <a:lnTo>
                  <a:pt x="434961" y="831152"/>
                </a:lnTo>
                <a:lnTo>
                  <a:pt x="579515" y="826659"/>
                </a:lnTo>
                <a:lnTo>
                  <a:pt x="0" y="722171"/>
                </a:lnTo>
                <a:lnTo>
                  <a:pt x="620563" y="773404"/>
                </a:lnTo>
                <a:lnTo>
                  <a:pt x="280098" y="670738"/>
                </a:lnTo>
                <a:lnTo>
                  <a:pt x="694196" y="768013"/>
                </a:lnTo>
                <a:lnTo>
                  <a:pt x="658078" y="737469"/>
                </a:lnTo>
                <a:lnTo>
                  <a:pt x="548089" y="693849"/>
                </a:lnTo>
                <a:lnTo>
                  <a:pt x="643194" y="724881"/>
                </a:lnTo>
                <a:lnTo>
                  <a:pt x="539428" y="637129"/>
                </a:lnTo>
                <a:lnTo>
                  <a:pt x="494422" y="609244"/>
                </a:lnTo>
                <a:lnTo>
                  <a:pt x="527353" y="626916"/>
                </a:lnTo>
                <a:lnTo>
                  <a:pt x="165845" y="321195"/>
                </a:lnTo>
                <a:lnTo>
                  <a:pt x="750777" y="726518"/>
                </a:lnTo>
                <a:lnTo>
                  <a:pt x="748764" y="720918"/>
                </a:lnTo>
                <a:lnTo>
                  <a:pt x="440513" y="392889"/>
                </a:lnTo>
                <a:lnTo>
                  <a:pt x="727924" y="662970"/>
                </a:lnTo>
                <a:lnTo>
                  <a:pt x="721383" y="644778"/>
                </a:lnTo>
                <a:lnTo>
                  <a:pt x="647365" y="551283"/>
                </a:lnTo>
                <a:lnTo>
                  <a:pt x="714734" y="626292"/>
                </a:lnTo>
                <a:lnTo>
                  <a:pt x="509959" y="56862"/>
                </a:lnTo>
                <a:lnTo>
                  <a:pt x="813549" y="699686"/>
                </a:lnTo>
                <a:lnTo>
                  <a:pt x="813885" y="700226"/>
                </a:lnTo>
                <a:lnTo>
                  <a:pt x="820119" y="665649"/>
                </a:lnTo>
                <a:lnTo>
                  <a:pt x="718362" y="232473"/>
                </a:lnTo>
                <a:lnTo>
                  <a:pt x="816420" y="557658"/>
                </a:lnTo>
                <a:lnTo>
                  <a:pt x="804623" y="477457"/>
                </a:lnTo>
                <a:lnTo>
                  <a:pt x="831290" y="60368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0000"/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127000">
              <a:srgbClr val="FF0000">
                <a:alpha val="30000"/>
              </a:srgbClr>
            </a:glow>
          </a:effectLst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リーフォーム: 図形 53"/>
          <p:cNvSpPr/>
          <p:nvPr/>
        </p:nvSpPr>
        <p:spPr>
          <a:xfrm>
            <a:off x="8056128" y="2896127"/>
            <a:ext cx="1273000" cy="1272998"/>
          </a:xfrm>
          <a:custGeom>
            <a:avLst/>
            <a:gdLst>
              <a:gd name="connsiteX0" fmla="*/ 438266 w 1197363"/>
              <a:gd name="connsiteY0" fmla="*/ 0 h 1197362"/>
              <a:gd name="connsiteX1" fmla="*/ 588055 w 1197363"/>
              <a:gd name="connsiteY1" fmla="*/ 496736 h 1197362"/>
              <a:gd name="connsiteX2" fmla="*/ 598682 w 1197363"/>
              <a:gd name="connsiteY2" fmla="*/ 154862 h 1197362"/>
              <a:gd name="connsiteX3" fmla="*/ 609309 w 1197363"/>
              <a:gd name="connsiteY3" fmla="*/ 496736 h 1197362"/>
              <a:gd name="connsiteX4" fmla="*/ 759098 w 1197363"/>
              <a:gd name="connsiteY4" fmla="*/ 0 h 1197362"/>
              <a:gd name="connsiteX5" fmla="*/ 640452 w 1197363"/>
              <a:gd name="connsiteY5" fmla="*/ 505077 h 1197362"/>
              <a:gd name="connsiteX6" fmla="*/ 820591 w 1197363"/>
              <a:gd name="connsiteY6" fmla="*/ 214322 h 1197362"/>
              <a:gd name="connsiteX7" fmla="*/ 658856 w 1197363"/>
              <a:gd name="connsiteY7" fmla="*/ 515710 h 1197362"/>
              <a:gd name="connsiteX8" fmla="*/ 1036947 w 1197363"/>
              <a:gd name="connsiteY8" fmla="*/ 160416 h 1197362"/>
              <a:gd name="connsiteX9" fmla="*/ 681660 w 1197363"/>
              <a:gd name="connsiteY9" fmla="*/ 538501 h 1197362"/>
              <a:gd name="connsiteX10" fmla="*/ 983039 w 1197363"/>
              <a:gd name="connsiteY10" fmla="*/ 376771 h 1197362"/>
              <a:gd name="connsiteX11" fmla="*/ 692278 w 1197363"/>
              <a:gd name="connsiteY11" fmla="*/ 556913 h 1197362"/>
              <a:gd name="connsiteX12" fmla="*/ 1197363 w 1197363"/>
              <a:gd name="connsiteY12" fmla="*/ 438265 h 1197362"/>
              <a:gd name="connsiteX13" fmla="*/ 700633 w 1197363"/>
              <a:gd name="connsiteY13" fmla="*/ 588052 h 1197362"/>
              <a:gd name="connsiteX14" fmla="*/ 1042499 w 1197363"/>
              <a:gd name="connsiteY14" fmla="*/ 598679 h 1197362"/>
              <a:gd name="connsiteX15" fmla="*/ 700621 w 1197363"/>
              <a:gd name="connsiteY15" fmla="*/ 609306 h 1197362"/>
              <a:gd name="connsiteX16" fmla="*/ 1197363 w 1197363"/>
              <a:gd name="connsiteY16" fmla="*/ 759097 h 1197362"/>
              <a:gd name="connsiteX17" fmla="*/ 692289 w 1197363"/>
              <a:gd name="connsiteY17" fmla="*/ 640452 h 1197362"/>
              <a:gd name="connsiteX18" fmla="*/ 983039 w 1197363"/>
              <a:gd name="connsiteY18" fmla="*/ 820588 h 1197362"/>
              <a:gd name="connsiteX19" fmla="*/ 681652 w 1197363"/>
              <a:gd name="connsiteY19" fmla="*/ 658853 h 1197362"/>
              <a:gd name="connsiteX20" fmla="*/ 1036947 w 1197363"/>
              <a:gd name="connsiteY20" fmla="*/ 1036946 h 1197362"/>
              <a:gd name="connsiteX21" fmla="*/ 658861 w 1197363"/>
              <a:gd name="connsiteY21" fmla="*/ 681657 h 1197362"/>
              <a:gd name="connsiteX22" fmla="*/ 820591 w 1197363"/>
              <a:gd name="connsiteY22" fmla="*/ 983036 h 1197362"/>
              <a:gd name="connsiteX23" fmla="*/ 640451 w 1197363"/>
              <a:gd name="connsiteY23" fmla="*/ 692279 h 1197362"/>
              <a:gd name="connsiteX24" fmla="*/ 759098 w 1197363"/>
              <a:gd name="connsiteY24" fmla="*/ 1197362 h 1197362"/>
              <a:gd name="connsiteX25" fmla="*/ 609309 w 1197363"/>
              <a:gd name="connsiteY25" fmla="*/ 700626 h 1197362"/>
              <a:gd name="connsiteX26" fmla="*/ 598682 w 1197363"/>
              <a:gd name="connsiteY26" fmla="*/ 1042496 h 1197362"/>
              <a:gd name="connsiteX27" fmla="*/ 588055 w 1197363"/>
              <a:gd name="connsiteY27" fmla="*/ 700626 h 1197362"/>
              <a:gd name="connsiteX28" fmla="*/ 438266 w 1197363"/>
              <a:gd name="connsiteY28" fmla="*/ 1197362 h 1197362"/>
              <a:gd name="connsiteX29" fmla="*/ 556914 w 1197363"/>
              <a:gd name="connsiteY29" fmla="*/ 692280 h 1197362"/>
              <a:gd name="connsiteX30" fmla="*/ 376774 w 1197363"/>
              <a:gd name="connsiteY30" fmla="*/ 983036 h 1197362"/>
              <a:gd name="connsiteX31" fmla="*/ 538504 w 1197363"/>
              <a:gd name="connsiteY31" fmla="*/ 681656 h 1197362"/>
              <a:gd name="connsiteX32" fmla="*/ 160417 w 1197363"/>
              <a:gd name="connsiteY32" fmla="*/ 1036946 h 1197362"/>
              <a:gd name="connsiteX33" fmla="*/ 515712 w 1197363"/>
              <a:gd name="connsiteY33" fmla="*/ 658853 h 1197362"/>
              <a:gd name="connsiteX34" fmla="*/ 214325 w 1197363"/>
              <a:gd name="connsiteY34" fmla="*/ 820588 h 1197362"/>
              <a:gd name="connsiteX35" fmla="*/ 505076 w 1197363"/>
              <a:gd name="connsiteY35" fmla="*/ 640452 h 1197362"/>
              <a:gd name="connsiteX36" fmla="*/ 0 w 1197363"/>
              <a:gd name="connsiteY36" fmla="*/ 759097 h 1197362"/>
              <a:gd name="connsiteX37" fmla="*/ 496743 w 1197363"/>
              <a:gd name="connsiteY37" fmla="*/ 609306 h 1197362"/>
              <a:gd name="connsiteX38" fmla="*/ 154865 w 1197363"/>
              <a:gd name="connsiteY38" fmla="*/ 598679 h 1197362"/>
              <a:gd name="connsiteX39" fmla="*/ 496731 w 1197363"/>
              <a:gd name="connsiteY39" fmla="*/ 588052 h 1197362"/>
              <a:gd name="connsiteX40" fmla="*/ 1 w 1197363"/>
              <a:gd name="connsiteY40" fmla="*/ 438265 h 1197362"/>
              <a:gd name="connsiteX41" fmla="*/ 505086 w 1197363"/>
              <a:gd name="connsiteY41" fmla="*/ 556913 h 1197362"/>
              <a:gd name="connsiteX42" fmla="*/ 214325 w 1197363"/>
              <a:gd name="connsiteY42" fmla="*/ 376771 h 1197362"/>
              <a:gd name="connsiteX43" fmla="*/ 515705 w 1197363"/>
              <a:gd name="connsiteY43" fmla="*/ 538501 h 1197362"/>
              <a:gd name="connsiteX44" fmla="*/ 160417 w 1197363"/>
              <a:gd name="connsiteY44" fmla="*/ 160416 h 1197362"/>
              <a:gd name="connsiteX45" fmla="*/ 538509 w 1197363"/>
              <a:gd name="connsiteY45" fmla="*/ 515710 h 1197362"/>
              <a:gd name="connsiteX46" fmla="*/ 376774 w 1197363"/>
              <a:gd name="connsiteY46" fmla="*/ 214322 h 1197362"/>
              <a:gd name="connsiteX47" fmla="*/ 556912 w 1197363"/>
              <a:gd name="connsiteY47" fmla="*/ 505076 h 119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197363" h="1197362">
                <a:moveTo>
                  <a:pt x="438266" y="0"/>
                </a:moveTo>
                <a:lnTo>
                  <a:pt x="588055" y="496736"/>
                </a:lnTo>
                <a:lnTo>
                  <a:pt x="598682" y="154862"/>
                </a:lnTo>
                <a:lnTo>
                  <a:pt x="609309" y="496736"/>
                </a:lnTo>
                <a:lnTo>
                  <a:pt x="759098" y="0"/>
                </a:lnTo>
                <a:lnTo>
                  <a:pt x="640452" y="505077"/>
                </a:lnTo>
                <a:lnTo>
                  <a:pt x="820591" y="214322"/>
                </a:lnTo>
                <a:lnTo>
                  <a:pt x="658856" y="515710"/>
                </a:lnTo>
                <a:lnTo>
                  <a:pt x="1036947" y="160416"/>
                </a:lnTo>
                <a:lnTo>
                  <a:pt x="681660" y="538501"/>
                </a:lnTo>
                <a:lnTo>
                  <a:pt x="983039" y="376771"/>
                </a:lnTo>
                <a:lnTo>
                  <a:pt x="692278" y="556913"/>
                </a:lnTo>
                <a:lnTo>
                  <a:pt x="1197363" y="438265"/>
                </a:lnTo>
                <a:lnTo>
                  <a:pt x="700633" y="588052"/>
                </a:lnTo>
                <a:lnTo>
                  <a:pt x="1042499" y="598679"/>
                </a:lnTo>
                <a:lnTo>
                  <a:pt x="700621" y="609306"/>
                </a:lnTo>
                <a:lnTo>
                  <a:pt x="1197363" y="759097"/>
                </a:lnTo>
                <a:lnTo>
                  <a:pt x="692289" y="640452"/>
                </a:lnTo>
                <a:lnTo>
                  <a:pt x="983039" y="820588"/>
                </a:lnTo>
                <a:lnTo>
                  <a:pt x="681652" y="658853"/>
                </a:lnTo>
                <a:lnTo>
                  <a:pt x="1036947" y="1036946"/>
                </a:lnTo>
                <a:lnTo>
                  <a:pt x="658861" y="681657"/>
                </a:lnTo>
                <a:lnTo>
                  <a:pt x="820591" y="983036"/>
                </a:lnTo>
                <a:lnTo>
                  <a:pt x="640451" y="692279"/>
                </a:lnTo>
                <a:lnTo>
                  <a:pt x="759098" y="1197362"/>
                </a:lnTo>
                <a:lnTo>
                  <a:pt x="609309" y="700626"/>
                </a:lnTo>
                <a:lnTo>
                  <a:pt x="598682" y="1042496"/>
                </a:lnTo>
                <a:lnTo>
                  <a:pt x="588055" y="700626"/>
                </a:lnTo>
                <a:lnTo>
                  <a:pt x="438266" y="1197362"/>
                </a:lnTo>
                <a:lnTo>
                  <a:pt x="556914" y="692280"/>
                </a:lnTo>
                <a:lnTo>
                  <a:pt x="376774" y="983036"/>
                </a:lnTo>
                <a:lnTo>
                  <a:pt x="538504" y="681656"/>
                </a:lnTo>
                <a:lnTo>
                  <a:pt x="160417" y="1036946"/>
                </a:lnTo>
                <a:lnTo>
                  <a:pt x="515712" y="658853"/>
                </a:lnTo>
                <a:lnTo>
                  <a:pt x="214325" y="820588"/>
                </a:lnTo>
                <a:lnTo>
                  <a:pt x="505076" y="640452"/>
                </a:lnTo>
                <a:lnTo>
                  <a:pt x="0" y="759097"/>
                </a:lnTo>
                <a:lnTo>
                  <a:pt x="496743" y="609306"/>
                </a:lnTo>
                <a:lnTo>
                  <a:pt x="154865" y="598679"/>
                </a:lnTo>
                <a:lnTo>
                  <a:pt x="496731" y="588052"/>
                </a:lnTo>
                <a:lnTo>
                  <a:pt x="1" y="438265"/>
                </a:lnTo>
                <a:lnTo>
                  <a:pt x="505086" y="556913"/>
                </a:lnTo>
                <a:lnTo>
                  <a:pt x="214325" y="376771"/>
                </a:lnTo>
                <a:lnTo>
                  <a:pt x="515705" y="538501"/>
                </a:lnTo>
                <a:lnTo>
                  <a:pt x="160417" y="160416"/>
                </a:lnTo>
                <a:lnTo>
                  <a:pt x="538509" y="515710"/>
                </a:lnTo>
                <a:lnTo>
                  <a:pt x="376774" y="214322"/>
                </a:lnTo>
                <a:lnTo>
                  <a:pt x="556912" y="50507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6699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glow rad="127000">
              <a:srgbClr val="FF3399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5" name="星: 12 pt 54"/>
          <p:cNvSpPr/>
          <p:nvPr/>
        </p:nvSpPr>
        <p:spPr>
          <a:xfrm>
            <a:off x="8303780" y="1233719"/>
            <a:ext cx="777696" cy="777696"/>
          </a:xfrm>
          <a:prstGeom prst="star12">
            <a:avLst>
              <a:gd name="adj" fmla="val 11505"/>
            </a:avLst>
          </a:pr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6699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glow rad="127000">
              <a:srgbClr val="FF3399">
                <a:alpha val="3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リーフォーム: 図形 55"/>
          <p:cNvSpPr/>
          <p:nvPr/>
        </p:nvSpPr>
        <p:spPr bwMode="auto">
          <a:xfrm>
            <a:off x="7861475" y="4734145"/>
            <a:ext cx="1662307" cy="1662308"/>
          </a:xfrm>
          <a:custGeom>
            <a:avLst/>
            <a:gdLst>
              <a:gd name="connsiteX0" fmla="*/ 940137 w 1662307"/>
              <a:gd name="connsiteY0" fmla="*/ 0 h 1662308"/>
              <a:gd name="connsiteX1" fmla="*/ 886815 w 1662307"/>
              <a:gd name="connsiteY1" fmla="*/ 645862 h 1662308"/>
              <a:gd name="connsiteX2" fmla="*/ 888529 w 1662307"/>
              <a:gd name="connsiteY2" fmla="*/ 701014 h 1662308"/>
              <a:gd name="connsiteX3" fmla="*/ 900517 w 1662307"/>
              <a:gd name="connsiteY3" fmla="*/ 686838 h 1662308"/>
              <a:gd name="connsiteX4" fmla="*/ 907465 w 1662307"/>
              <a:gd name="connsiteY4" fmla="*/ 669319 h 1662308"/>
              <a:gd name="connsiteX5" fmla="*/ 1039195 w 1662307"/>
              <a:gd name="connsiteY5" fmla="*/ 232473 h 1662308"/>
              <a:gd name="connsiteX6" fmla="*/ 944746 w 1662307"/>
              <a:gd name="connsiteY6" fmla="*/ 634539 h 1662308"/>
              <a:gd name="connsiteX7" fmla="*/ 1092930 w 1662307"/>
              <a:gd name="connsiteY7" fmla="*/ 459315 h 1662308"/>
              <a:gd name="connsiteX8" fmla="*/ 1100688 w 1662307"/>
              <a:gd name="connsiteY8" fmla="*/ 446795 h 1662308"/>
              <a:gd name="connsiteX9" fmla="*/ 1095771 w 1662307"/>
              <a:gd name="connsiteY9" fmla="*/ 455956 h 1662308"/>
              <a:gd name="connsiteX10" fmla="*/ 1341114 w 1662307"/>
              <a:gd name="connsiteY10" fmla="*/ 165845 h 1662308"/>
              <a:gd name="connsiteX11" fmla="*/ 956183 w 1662307"/>
              <a:gd name="connsiteY11" fmla="*/ 721346 h 1662308"/>
              <a:gd name="connsiteX12" fmla="*/ 1028085 w 1662307"/>
              <a:gd name="connsiteY12" fmla="*/ 664423 h 1662308"/>
              <a:gd name="connsiteX13" fmla="*/ 1317043 w 1662307"/>
              <a:gd name="connsiteY13" fmla="*/ 392888 h 1662308"/>
              <a:gd name="connsiteX14" fmla="*/ 1003675 w 1662307"/>
              <a:gd name="connsiteY14" fmla="*/ 726366 h 1662308"/>
              <a:gd name="connsiteX15" fmla="*/ 1128599 w 1662307"/>
              <a:gd name="connsiteY15" fmla="*/ 681440 h 1662308"/>
              <a:gd name="connsiteX16" fmla="*/ 1263135 w 1662307"/>
              <a:gd name="connsiteY16" fmla="*/ 609244 h 1662308"/>
              <a:gd name="connsiteX17" fmla="*/ 1171518 w 1662307"/>
              <a:gd name="connsiteY17" fmla="*/ 666007 h 1662308"/>
              <a:gd name="connsiteX18" fmla="*/ 1605445 w 1662307"/>
              <a:gd name="connsiteY18" fmla="*/ 509959 h 1662308"/>
              <a:gd name="connsiteX19" fmla="*/ 1057382 w 1662307"/>
              <a:gd name="connsiteY19" fmla="*/ 768797 h 1662308"/>
              <a:gd name="connsiteX20" fmla="*/ 1064442 w 1662307"/>
              <a:gd name="connsiteY20" fmla="*/ 767759 h 1662308"/>
              <a:gd name="connsiteX21" fmla="*/ 1477460 w 1662307"/>
              <a:gd name="connsiteY21" fmla="*/ 670738 h 1662308"/>
              <a:gd name="connsiteX22" fmla="*/ 987531 w 1662307"/>
              <a:gd name="connsiteY22" fmla="*/ 818474 h 1662308"/>
              <a:gd name="connsiteX23" fmla="*/ 1002693 w 1662307"/>
              <a:gd name="connsiteY23" fmla="*/ 821207 h 1662308"/>
              <a:gd name="connsiteX24" fmla="*/ 1322595 w 1662307"/>
              <a:gd name="connsiteY24" fmla="*/ 831152 h 1662308"/>
              <a:gd name="connsiteX25" fmla="*/ 1096779 w 1662307"/>
              <a:gd name="connsiteY25" fmla="*/ 838172 h 1662308"/>
              <a:gd name="connsiteX26" fmla="*/ 1662307 w 1662307"/>
              <a:gd name="connsiteY26" fmla="*/ 940138 h 1662308"/>
              <a:gd name="connsiteX27" fmla="*/ 1172903 w 1662307"/>
              <a:gd name="connsiteY27" fmla="*/ 899732 h 1662308"/>
              <a:gd name="connsiteX28" fmla="*/ 1477460 w 1662307"/>
              <a:gd name="connsiteY28" fmla="*/ 991570 h 1662308"/>
              <a:gd name="connsiteX29" fmla="*/ 1178023 w 1662307"/>
              <a:gd name="connsiteY29" fmla="*/ 921231 h 1662308"/>
              <a:gd name="connsiteX30" fmla="*/ 1179426 w 1662307"/>
              <a:gd name="connsiteY30" fmla="*/ 921787 h 1662308"/>
              <a:gd name="connsiteX31" fmla="*/ 1176944 w 1662307"/>
              <a:gd name="connsiteY31" fmla="*/ 920977 h 1662308"/>
              <a:gd name="connsiteX32" fmla="*/ 1039685 w 1662307"/>
              <a:gd name="connsiteY32" fmla="*/ 888734 h 1662308"/>
              <a:gd name="connsiteX33" fmla="*/ 991478 w 1662307"/>
              <a:gd name="connsiteY33" fmla="*/ 884754 h 1662308"/>
              <a:gd name="connsiteX34" fmla="*/ 1263135 w 1662307"/>
              <a:gd name="connsiteY34" fmla="*/ 1053062 h 1662308"/>
              <a:gd name="connsiteX35" fmla="*/ 969550 w 1662307"/>
              <a:gd name="connsiteY35" fmla="*/ 895514 h 1662308"/>
              <a:gd name="connsiteX36" fmla="*/ 1496463 w 1662307"/>
              <a:gd name="connsiteY36" fmla="*/ 1341114 h 1662308"/>
              <a:gd name="connsiteX37" fmla="*/ 1175264 w 1662307"/>
              <a:gd name="connsiteY37" fmla="*/ 1118543 h 1662308"/>
              <a:gd name="connsiteX38" fmla="*/ 1317043 w 1662307"/>
              <a:gd name="connsiteY38" fmla="*/ 1269419 h 1662308"/>
              <a:gd name="connsiteX39" fmla="*/ 1103753 w 1662307"/>
              <a:gd name="connsiteY39" fmla="*/ 1068991 h 1662308"/>
              <a:gd name="connsiteX40" fmla="*/ 1059596 w 1662307"/>
              <a:gd name="connsiteY40" fmla="*/ 1038392 h 1662308"/>
              <a:gd name="connsiteX41" fmla="*/ 1080150 w 1662307"/>
              <a:gd name="connsiteY41" fmla="*/ 1064353 h 1662308"/>
              <a:gd name="connsiteX42" fmla="*/ 1052277 w 1662307"/>
              <a:gd name="connsiteY42" fmla="*/ 1033320 h 1662308"/>
              <a:gd name="connsiteX43" fmla="*/ 973698 w 1662307"/>
              <a:gd name="connsiteY43" fmla="*/ 978870 h 1662308"/>
              <a:gd name="connsiteX44" fmla="*/ 1100687 w 1662307"/>
              <a:gd name="connsiteY44" fmla="*/ 1215509 h 1662308"/>
              <a:gd name="connsiteX45" fmla="*/ 939314 w 1662307"/>
              <a:gd name="connsiteY45" fmla="*/ 955044 h 1662308"/>
              <a:gd name="connsiteX46" fmla="*/ 925396 w 1662307"/>
              <a:gd name="connsiteY46" fmla="*/ 945399 h 1662308"/>
              <a:gd name="connsiteX47" fmla="*/ 945008 w 1662307"/>
              <a:gd name="connsiteY47" fmla="*/ 1028888 h 1662308"/>
              <a:gd name="connsiteX48" fmla="*/ 1152349 w 1662307"/>
              <a:gd name="connsiteY48" fmla="*/ 1605446 h 1662308"/>
              <a:gd name="connsiteX49" fmla="*/ 1009291 w 1662307"/>
              <a:gd name="connsiteY49" fmla="*/ 1302537 h 1662308"/>
              <a:gd name="connsiteX50" fmla="*/ 1039194 w 1662307"/>
              <a:gd name="connsiteY50" fmla="*/ 1429835 h 1662308"/>
              <a:gd name="connsiteX51" fmla="*/ 985826 w 1662307"/>
              <a:gd name="connsiteY51" fmla="*/ 1252850 h 1662308"/>
              <a:gd name="connsiteX52" fmla="*/ 918921 w 1662307"/>
              <a:gd name="connsiteY52" fmla="*/ 1111188 h 1662308"/>
              <a:gd name="connsiteX53" fmla="*/ 922891 w 1662307"/>
              <a:gd name="connsiteY53" fmla="*/ 1138179 h 1662308"/>
              <a:gd name="connsiteX54" fmla="*/ 915787 w 1662307"/>
              <a:gd name="connsiteY54" fmla="*/ 1104552 h 1662308"/>
              <a:gd name="connsiteX55" fmla="*/ 886034 w 1662307"/>
              <a:gd name="connsiteY55" fmla="*/ 1041553 h 1662308"/>
              <a:gd name="connsiteX56" fmla="*/ 878778 w 1662307"/>
              <a:gd name="connsiteY56" fmla="*/ 1274969 h 1662308"/>
              <a:gd name="connsiteX57" fmla="*/ 870500 w 1662307"/>
              <a:gd name="connsiteY57" fmla="*/ 1008661 h 1662308"/>
              <a:gd name="connsiteX58" fmla="*/ 855160 w 1662307"/>
              <a:gd name="connsiteY58" fmla="*/ 976180 h 1662308"/>
              <a:gd name="connsiteX59" fmla="*/ 832081 w 1662307"/>
              <a:gd name="connsiteY59" fmla="*/ 1052718 h 1662308"/>
              <a:gd name="connsiteX60" fmla="*/ 722170 w 1662307"/>
              <a:gd name="connsiteY60" fmla="*/ 1662308 h 1662308"/>
              <a:gd name="connsiteX61" fmla="*/ 750035 w 1662307"/>
              <a:gd name="connsiteY61" fmla="*/ 1324802 h 1662308"/>
              <a:gd name="connsiteX62" fmla="*/ 718363 w 1662307"/>
              <a:gd name="connsiteY62" fmla="*/ 1429835 h 1662308"/>
              <a:gd name="connsiteX63" fmla="*/ 753827 w 1662307"/>
              <a:gd name="connsiteY63" fmla="*/ 1278860 h 1662308"/>
              <a:gd name="connsiteX64" fmla="*/ 771090 w 1662307"/>
              <a:gd name="connsiteY64" fmla="*/ 1069774 h 1662308"/>
              <a:gd name="connsiteX65" fmla="*/ 749788 w 1662307"/>
              <a:gd name="connsiteY65" fmla="*/ 1123487 h 1662308"/>
              <a:gd name="connsiteX66" fmla="*/ 772369 w 1662307"/>
              <a:gd name="connsiteY66" fmla="*/ 1054287 h 1662308"/>
              <a:gd name="connsiteX67" fmla="*/ 774769 w 1662307"/>
              <a:gd name="connsiteY67" fmla="*/ 1025214 h 1662308"/>
              <a:gd name="connsiteX68" fmla="*/ 656871 w 1662307"/>
              <a:gd name="connsiteY68" fmla="*/ 1215510 h 1662308"/>
              <a:gd name="connsiteX69" fmla="*/ 777638 w 1662307"/>
              <a:gd name="connsiteY69" fmla="*/ 990463 h 1662308"/>
              <a:gd name="connsiteX70" fmla="*/ 780723 w 1662307"/>
              <a:gd name="connsiteY70" fmla="*/ 953080 h 1662308"/>
              <a:gd name="connsiteX71" fmla="*/ 321195 w 1662307"/>
              <a:gd name="connsiteY71" fmla="*/ 1496464 h 1662308"/>
              <a:gd name="connsiteX72" fmla="*/ 549470 w 1662307"/>
              <a:gd name="connsiteY72" fmla="*/ 1167032 h 1662308"/>
              <a:gd name="connsiteX73" fmla="*/ 440514 w 1662307"/>
              <a:gd name="connsiteY73" fmla="*/ 1269420 h 1662308"/>
              <a:gd name="connsiteX74" fmla="*/ 585256 w 1662307"/>
              <a:gd name="connsiteY74" fmla="*/ 1115390 h 1662308"/>
              <a:gd name="connsiteX75" fmla="*/ 698523 w 1662307"/>
              <a:gd name="connsiteY75" fmla="*/ 951930 h 1662308"/>
              <a:gd name="connsiteX76" fmla="*/ 607223 w 1662307"/>
              <a:gd name="connsiteY76" fmla="*/ 1024211 h 1662308"/>
              <a:gd name="connsiteX77" fmla="*/ 694858 w 1662307"/>
              <a:gd name="connsiteY77" fmla="*/ 945500 h 1662308"/>
              <a:gd name="connsiteX78" fmla="*/ 494421 w 1662307"/>
              <a:gd name="connsiteY78" fmla="*/ 1053061 h 1662308"/>
              <a:gd name="connsiteX79" fmla="*/ 717799 w 1662307"/>
              <a:gd name="connsiteY79" fmla="*/ 914665 h 1662308"/>
              <a:gd name="connsiteX80" fmla="*/ 56861 w 1662307"/>
              <a:gd name="connsiteY80" fmla="*/ 1152350 h 1662308"/>
              <a:gd name="connsiteX81" fmla="*/ 513275 w 1662307"/>
              <a:gd name="connsiteY81" fmla="*/ 936795 h 1662308"/>
              <a:gd name="connsiteX82" fmla="*/ 280098 w 1662307"/>
              <a:gd name="connsiteY82" fmla="*/ 991571 h 1662308"/>
              <a:gd name="connsiteX83" fmla="*/ 604289 w 1662307"/>
              <a:gd name="connsiteY83" fmla="*/ 893811 h 1662308"/>
              <a:gd name="connsiteX84" fmla="*/ 700347 w 1662307"/>
              <a:gd name="connsiteY84" fmla="*/ 848445 h 1662308"/>
              <a:gd name="connsiteX85" fmla="*/ 681867 w 1662307"/>
              <a:gd name="connsiteY85" fmla="*/ 845113 h 1662308"/>
              <a:gd name="connsiteX86" fmla="*/ 533396 w 1662307"/>
              <a:gd name="connsiteY86" fmla="*/ 866952 h 1662308"/>
              <a:gd name="connsiteX87" fmla="*/ 657537 w 1662307"/>
              <a:gd name="connsiteY87" fmla="*/ 840727 h 1662308"/>
              <a:gd name="connsiteX88" fmla="*/ 639744 w 1662307"/>
              <a:gd name="connsiteY88" fmla="*/ 837518 h 1662308"/>
              <a:gd name="connsiteX89" fmla="*/ 434961 w 1662307"/>
              <a:gd name="connsiteY89" fmla="*/ 831152 h 1662308"/>
              <a:gd name="connsiteX90" fmla="*/ 579515 w 1662307"/>
              <a:gd name="connsiteY90" fmla="*/ 826659 h 1662308"/>
              <a:gd name="connsiteX91" fmla="*/ 0 w 1662307"/>
              <a:gd name="connsiteY91" fmla="*/ 722171 h 1662308"/>
              <a:gd name="connsiteX92" fmla="*/ 620563 w 1662307"/>
              <a:gd name="connsiteY92" fmla="*/ 773404 h 1662308"/>
              <a:gd name="connsiteX93" fmla="*/ 280098 w 1662307"/>
              <a:gd name="connsiteY93" fmla="*/ 670738 h 1662308"/>
              <a:gd name="connsiteX94" fmla="*/ 694196 w 1662307"/>
              <a:gd name="connsiteY94" fmla="*/ 768013 h 1662308"/>
              <a:gd name="connsiteX95" fmla="*/ 658078 w 1662307"/>
              <a:gd name="connsiteY95" fmla="*/ 737469 h 1662308"/>
              <a:gd name="connsiteX96" fmla="*/ 548089 w 1662307"/>
              <a:gd name="connsiteY96" fmla="*/ 693849 h 1662308"/>
              <a:gd name="connsiteX97" fmla="*/ 643194 w 1662307"/>
              <a:gd name="connsiteY97" fmla="*/ 724881 h 1662308"/>
              <a:gd name="connsiteX98" fmla="*/ 539428 w 1662307"/>
              <a:gd name="connsiteY98" fmla="*/ 637129 h 1662308"/>
              <a:gd name="connsiteX99" fmla="*/ 494422 w 1662307"/>
              <a:gd name="connsiteY99" fmla="*/ 609244 h 1662308"/>
              <a:gd name="connsiteX100" fmla="*/ 527353 w 1662307"/>
              <a:gd name="connsiteY100" fmla="*/ 626916 h 1662308"/>
              <a:gd name="connsiteX101" fmla="*/ 165845 w 1662307"/>
              <a:gd name="connsiteY101" fmla="*/ 321195 h 1662308"/>
              <a:gd name="connsiteX102" fmla="*/ 750777 w 1662307"/>
              <a:gd name="connsiteY102" fmla="*/ 726518 h 1662308"/>
              <a:gd name="connsiteX103" fmla="*/ 748764 w 1662307"/>
              <a:gd name="connsiteY103" fmla="*/ 720918 h 1662308"/>
              <a:gd name="connsiteX104" fmla="*/ 440513 w 1662307"/>
              <a:gd name="connsiteY104" fmla="*/ 392889 h 1662308"/>
              <a:gd name="connsiteX105" fmla="*/ 727924 w 1662307"/>
              <a:gd name="connsiteY105" fmla="*/ 662970 h 1662308"/>
              <a:gd name="connsiteX106" fmla="*/ 721383 w 1662307"/>
              <a:gd name="connsiteY106" fmla="*/ 644778 h 1662308"/>
              <a:gd name="connsiteX107" fmla="*/ 647365 w 1662307"/>
              <a:gd name="connsiteY107" fmla="*/ 551283 h 1662308"/>
              <a:gd name="connsiteX108" fmla="*/ 714734 w 1662307"/>
              <a:gd name="connsiteY108" fmla="*/ 626292 h 1662308"/>
              <a:gd name="connsiteX109" fmla="*/ 509959 w 1662307"/>
              <a:gd name="connsiteY109" fmla="*/ 56862 h 1662308"/>
              <a:gd name="connsiteX110" fmla="*/ 813549 w 1662307"/>
              <a:gd name="connsiteY110" fmla="*/ 699686 h 1662308"/>
              <a:gd name="connsiteX111" fmla="*/ 813885 w 1662307"/>
              <a:gd name="connsiteY111" fmla="*/ 700226 h 1662308"/>
              <a:gd name="connsiteX112" fmla="*/ 820119 w 1662307"/>
              <a:gd name="connsiteY112" fmla="*/ 665649 h 1662308"/>
              <a:gd name="connsiteX113" fmla="*/ 718362 w 1662307"/>
              <a:gd name="connsiteY113" fmla="*/ 232473 h 1662308"/>
              <a:gd name="connsiteX114" fmla="*/ 816420 w 1662307"/>
              <a:gd name="connsiteY114" fmla="*/ 557658 h 1662308"/>
              <a:gd name="connsiteX115" fmla="*/ 804623 w 1662307"/>
              <a:gd name="connsiteY115" fmla="*/ 477457 h 1662308"/>
              <a:gd name="connsiteX116" fmla="*/ 831290 w 1662307"/>
              <a:gd name="connsiteY116" fmla="*/ 603686 h 1662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662307" h="1662308">
                <a:moveTo>
                  <a:pt x="940137" y="0"/>
                </a:moveTo>
                <a:lnTo>
                  <a:pt x="886815" y="645862"/>
                </a:lnTo>
                <a:lnTo>
                  <a:pt x="888529" y="701014"/>
                </a:lnTo>
                <a:lnTo>
                  <a:pt x="900517" y="686838"/>
                </a:lnTo>
                <a:lnTo>
                  <a:pt x="907465" y="669319"/>
                </a:lnTo>
                <a:lnTo>
                  <a:pt x="1039195" y="232473"/>
                </a:lnTo>
                <a:lnTo>
                  <a:pt x="944746" y="634539"/>
                </a:lnTo>
                <a:lnTo>
                  <a:pt x="1092930" y="459315"/>
                </a:lnTo>
                <a:lnTo>
                  <a:pt x="1100688" y="446795"/>
                </a:lnTo>
                <a:lnTo>
                  <a:pt x="1095771" y="455956"/>
                </a:lnTo>
                <a:lnTo>
                  <a:pt x="1341114" y="165845"/>
                </a:lnTo>
                <a:lnTo>
                  <a:pt x="956183" y="721346"/>
                </a:lnTo>
                <a:lnTo>
                  <a:pt x="1028085" y="664423"/>
                </a:lnTo>
                <a:lnTo>
                  <a:pt x="1317043" y="392888"/>
                </a:lnTo>
                <a:lnTo>
                  <a:pt x="1003675" y="726366"/>
                </a:lnTo>
                <a:lnTo>
                  <a:pt x="1128599" y="681440"/>
                </a:lnTo>
                <a:lnTo>
                  <a:pt x="1263135" y="609244"/>
                </a:lnTo>
                <a:lnTo>
                  <a:pt x="1171518" y="666007"/>
                </a:lnTo>
                <a:lnTo>
                  <a:pt x="1605445" y="509959"/>
                </a:lnTo>
                <a:lnTo>
                  <a:pt x="1057382" y="768797"/>
                </a:lnTo>
                <a:lnTo>
                  <a:pt x="1064442" y="767759"/>
                </a:lnTo>
                <a:lnTo>
                  <a:pt x="1477460" y="670738"/>
                </a:lnTo>
                <a:lnTo>
                  <a:pt x="987531" y="818474"/>
                </a:lnTo>
                <a:lnTo>
                  <a:pt x="1002693" y="821207"/>
                </a:lnTo>
                <a:lnTo>
                  <a:pt x="1322595" y="831152"/>
                </a:lnTo>
                <a:lnTo>
                  <a:pt x="1096779" y="838172"/>
                </a:lnTo>
                <a:lnTo>
                  <a:pt x="1662307" y="940138"/>
                </a:lnTo>
                <a:lnTo>
                  <a:pt x="1172903" y="899732"/>
                </a:lnTo>
                <a:lnTo>
                  <a:pt x="1477460" y="991570"/>
                </a:lnTo>
                <a:lnTo>
                  <a:pt x="1178023" y="921231"/>
                </a:lnTo>
                <a:lnTo>
                  <a:pt x="1179426" y="921787"/>
                </a:lnTo>
                <a:lnTo>
                  <a:pt x="1176944" y="920977"/>
                </a:lnTo>
                <a:lnTo>
                  <a:pt x="1039685" y="888734"/>
                </a:lnTo>
                <a:lnTo>
                  <a:pt x="991478" y="884754"/>
                </a:lnTo>
                <a:lnTo>
                  <a:pt x="1263135" y="1053062"/>
                </a:lnTo>
                <a:lnTo>
                  <a:pt x="969550" y="895514"/>
                </a:lnTo>
                <a:lnTo>
                  <a:pt x="1496463" y="1341114"/>
                </a:lnTo>
                <a:lnTo>
                  <a:pt x="1175264" y="1118543"/>
                </a:lnTo>
                <a:lnTo>
                  <a:pt x="1317043" y="1269419"/>
                </a:lnTo>
                <a:lnTo>
                  <a:pt x="1103753" y="1068991"/>
                </a:lnTo>
                <a:lnTo>
                  <a:pt x="1059596" y="1038392"/>
                </a:lnTo>
                <a:lnTo>
                  <a:pt x="1080150" y="1064353"/>
                </a:lnTo>
                <a:lnTo>
                  <a:pt x="1052277" y="1033320"/>
                </a:lnTo>
                <a:lnTo>
                  <a:pt x="973698" y="978870"/>
                </a:lnTo>
                <a:lnTo>
                  <a:pt x="1100687" y="1215509"/>
                </a:lnTo>
                <a:lnTo>
                  <a:pt x="939314" y="955044"/>
                </a:lnTo>
                <a:lnTo>
                  <a:pt x="925396" y="945399"/>
                </a:lnTo>
                <a:lnTo>
                  <a:pt x="945008" y="1028888"/>
                </a:lnTo>
                <a:lnTo>
                  <a:pt x="1152349" y="1605446"/>
                </a:lnTo>
                <a:lnTo>
                  <a:pt x="1009291" y="1302537"/>
                </a:lnTo>
                <a:lnTo>
                  <a:pt x="1039194" y="1429835"/>
                </a:lnTo>
                <a:lnTo>
                  <a:pt x="985826" y="1252850"/>
                </a:lnTo>
                <a:lnTo>
                  <a:pt x="918921" y="1111188"/>
                </a:lnTo>
                <a:lnTo>
                  <a:pt x="922891" y="1138179"/>
                </a:lnTo>
                <a:lnTo>
                  <a:pt x="915787" y="1104552"/>
                </a:lnTo>
                <a:lnTo>
                  <a:pt x="886034" y="1041553"/>
                </a:lnTo>
                <a:lnTo>
                  <a:pt x="878778" y="1274969"/>
                </a:lnTo>
                <a:lnTo>
                  <a:pt x="870500" y="1008661"/>
                </a:lnTo>
                <a:lnTo>
                  <a:pt x="855160" y="976180"/>
                </a:lnTo>
                <a:lnTo>
                  <a:pt x="832081" y="1052718"/>
                </a:lnTo>
                <a:lnTo>
                  <a:pt x="722170" y="1662308"/>
                </a:lnTo>
                <a:lnTo>
                  <a:pt x="750035" y="1324802"/>
                </a:lnTo>
                <a:lnTo>
                  <a:pt x="718363" y="1429835"/>
                </a:lnTo>
                <a:lnTo>
                  <a:pt x="753827" y="1278860"/>
                </a:lnTo>
                <a:lnTo>
                  <a:pt x="771090" y="1069774"/>
                </a:lnTo>
                <a:lnTo>
                  <a:pt x="749788" y="1123487"/>
                </a:lnTo>
                <a:lnTo>
                  <a:pt x="772369" y="1054287"/>
                </a:lnTo>
                <a:lnTo>
                  <a:pt x="774769" y="1025214"/>
                </a:lnTo>
                <a:lnTo>
                  <a:pt x="656871" y="1215510"/>
                </a:lnTo>
                <a:lnTo>
                  <a:pt x="777638" y="990463"/>
                </a:lnTo>
                <a:lnTo>
                  <a:pt x="780723" y="953080"/>
                </a:lnTo>
                <a:lnTo>
                  <a:pt x="321195" y="1496464"/>
                </a:lnTo>
                <a:lnTo>
                  <a:pt x="549470" y="1167032"/>
                </a:lnTo>
                <a:lnTo>
                  <a:pt x="440514" y="1269420"/>
                </a:lnTo>
                <a:lnTo>
                  <a:pt x="585256" y="1115390"/>
                </a:lnTo>
                <a:lnTo>
                  <a:pt x="698523" y="951930"/>
                </a:lnTo>
                <a:lnTo>
                  <a:pt x="607223" y="1024211"/>
                </a:lnTo>
                <a:lnTo>
                  <a:pt x="694858" y="945500"/>
                </a:lnTo>
                <a:lnTo>
                  <a:pt x="494421" y="1053061"/>
                </a:lnTo>
                <a:lnTo>
                  <a:pt x="717799" y="914665"/>
                </a:lnTo>
                <a:lnTo>
                  <a:pt x="56861" y="1152350"/>
                </a:lnTo>
                <a:lnTo>
                  <a:pt x="513275" y="936795"/>
                </a:lnTo>
                <a:lnTo>
                  <a:pt x="280098" y="991571"/>
                </a:lnTo>
                <a:lnTo>
                  <a:pt x="604289" y="893811"/>
                </a:lnTo>
                <a:lnTo>
                  <a:pt x="700347" y="848445"/>
                </a:lnTo>
                <a:lnTo>
                  <a:pt x="681867" y="845113"/>
                </a:lnTo>
                <a:lnTo>
                  <a:pt x="533396" y="866952"/>
                </a:lnTo>
                <a:lnTo>
                  <a:pt x="657537" y="840727"/>
                </a:lnTo>
                <a:lnTo>
                  <a:pt x="639744" y="837518"/>
                </a:lnTo>
                <a:lnTo>
                  <a:pt x="434961" y="831152"/>
                </a:lnTo>
                <a:lnTo>
                  <a:pt x="579515" y="826659"/>
                </a:lnTo>
                <a:lnTo>
                  <a:pt x="0" y="722171"/>
                </a:lnTo>
                <a:lnTo>
                  <a:pt x="620563" y="773404"/>
                </a:lnTo>
                <a:lnTo>
                  <a:pt x="280098" y="670738"/>
                </a:lnTo>
                <a:lnTo>
                  <a:pt x="694196" y="768013"/>
                </a:lnTo>
                <a:lnTo>
                  <a:pt x="658078" y="737469"/>
                </a:lnTo>
                <a:lnTo>
                  <a:pt x="548089" y="693849"/>
                </a:lnTo>
                <a:lnTo>
                  <a:pt x="643194" y="724881"/>
                </a:lnTo>
                <a:lnTo>
                  <a:pt x="539428" y="637129"/>
                </a:lnTo>
                <a:lnTo>
                  <a:pt x="494422" y="609244"/>
                </a:lnTo>
                <a:lnTo>
                  <a:pt x="527353" y="626916"/>
                </a:lnTo>
                <a:lnTo>
                  <a:pt x="165845" y="321195"/>
                </a:lnTo>
                <a:lnTo>
                  <a:pt x="750777" y="726518"/>
                </a:lnTo>
                <a:lnTo>
                  <a:pt x="748764" y="720918"/>
                </a:lnTo>
                <a:lnTo>
                  <a:pt x="440513" y="392889"/>
                </a:lnTo>
                <a:lnTo>
                  <a:pt x="727924" y="662970"/>
                </a:lnTo>
                <a:lnTo>
                  <a:pt x="721383" y="644778"/>
                </a:lnTo>
                <a:lnTo>
                  <a:pt x="647365" y="551283"/>
                </a:lnTo>
                <a:lnTo>
                  <a:pt x="714734" y="626292"/>
                </a:lnTo>
                <a:lnTo>
                  <a:pt x="509959" y="56862"/>
                </a:lnTo>
                <a:lnTo>
                  <a:pt x="813549" y="699686"/>
                </a:lnTo>
                <a:lnTo>
                  <a:pt x="813885" y="700226"/>
                </a:lnTo>
                <a:lnTo>
                  <a:pt x="820119" y="665649"/>
                </a:lnTo>
                <a:lnTo>
                  <a:pt x="718362" y="232473"/>
                </a:lnTo>
                <a:lnTo>
                  <a:pt x="816420" y="557658"/>
                </a:lnTo>
                <a:lnTo>
                  <a:pt x="804623" y="477457"/>
                </a:lnTo>
                <a:lnTo>
                  <a:pt x="831290" y="603686"/>
                </a:lnTo>
                <a:close/>
              </a:path>
            </a:pathLst>
          </a:custGeom>
          <a:gradFill>
            <a:gsLst>
              <a:gs pos="0">
                <a:schemeClr val="bg1">
                  <a:alpha val="70000"/>
                </a:schemeClr>
              </a:gs>
              <a:gs pos="50000">
                <a:srgbClr val="FF6699"/>
              </a:gs>
            </a:gsLst>
            <a:path path="circl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glow rad="127000">
              <a:srgbClr val="FF3399">
                <a:alpha val="30000"/>
              </a:srgbClr>
            </a:glow>
          </a:effectLst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3070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pptx459_レンズフレアの図形2</dc:title>
  <dc:subject>pptx459_レンズフレアの図形2</dc:subject>
  <dc:creator>http://www.digipot.net</dc:creator>
  <cp:lastModifiedBy/>
  <cp:revision>1</cp:revision>
  <dcterms:created xsi:type="dcterms:W3CDTF">2014-01-30T05:12:09Z</dcterms:created>
  <dcterms:modified xsi:type="dcterms:W3CDTF">2016-08-16T04:53:13Z</dcterms:modified>
  <cp:category/>
  <cp:version>1</cp:version>
</cp:coreProperties>
</file>